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CC1C4-308B-4776-A570-1526FA498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90032F-D160-4363-BF33-B107FF8E2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6D922F-B991-4A8D-8D6E-AF750A26E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9294-C5C1-4933-BA34-F3C58F079DAD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DF87B6-5EDA-41DE-AEA9-038B9F87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E7831A-7029-4D27-AC5E-8CEA1361A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06FD-3D86-4206-8E42-7ECCF43D9A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673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5D599-EED5-47CF-B5CD-CCE0B2727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3056F7-C719-4F42-B988-585327042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B5EF60-F8C1-4F87-BCF4-91B84400D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9294-C5C1-4933-BA34-F3C58F079DAD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E43C18-06E5-4584-AEE2-D8B942E79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B69197-0824-495B-867B-BDB1A3FC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06FD-3D86-4206-8E42-7ECCF43D9A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915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0A5701-9AE6-4DD2-B142-8024B9610F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859A93-8F8E-4665-9FF0-0247BDBE1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15325A-7B97-4307-801B-905B0CD51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9294-C5C1-4933-BA34-F3C58F079DAD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4CC249-3003-437D-A008-0E6049B9C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0EE3FB-FEB7-4985-89CF-7D49115E9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06FD-3D86-4206-8E42-7ECCF43D9A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212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E3066F-33D8-4520-B147-440E63F7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9D50C0-271C-4ED8-B460-E4DB619AC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41F6C1-EE53-4062-AEB0-A7DEF0D4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9294-C5C1-4933-BA34-F3C58F079DAD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FE0EFE-4CE9-4356-B747-CF4A897C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5CF615-DA6F-4300-A669-D7CB6E9F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06FD-3D86-4206-8E42-7ECCF43D9A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077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1B40D-27F1-4AD0-B529-E376CC53A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FF38EE-5802-43A8-AF80-D232C228E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E7D88F-8F03-4377-8048-12E5A6AB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9294-C5C1-4933-BA34-F3C58F079DAD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D70659-8390-45BE-8362-565D0826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05965B-62E4-406D-866D-8127D18D7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06FD-3D86-4206-8E42-7ECCF43D9A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890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BA2130-1D8E-4806-9DBC-4FF6A5853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1D55ED-F65C-4FA0-B565-8BCF08856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B0BE1A-A90E-4B0C-82E5-BC5677263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E60F22-1659-4E94-856D-83FC3E7F2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9294-C5C1-4933-BA34-F3C58F079DAD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4FCAAA-099F-4C31-884E-EF6650FFE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C8A862-BDE1-4724-8BE8-4D1E7A1C2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06FD-3D86-4206-8E42-7ECCF43D9A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982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3CEE4-0BCA-4E96-A138-A7858C3F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7CDAC3-59C7-4D0A-AE69-E473CF9C3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7102A7-827C-490D-91AF-67BF56BE7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2B271A9-36FE-4BBA-B018-431E07D8A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D6E026E-53AE-4BA0-8DC7-9D61254BA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C1B6846-E1B8-4534-BE4B-7B6089975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9294-C5C1-4933-BA34-F3C58F079DAD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4F7A86-4D46-4171-920C-11DB7A75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89F9DA-9B46-4D08-B6E9-D118503AE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06FD-3D86-4206-8E42-7ECCF43D9A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342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7E238D-F3FD-4367-8C14-B132D730E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37A5E0B-1937-4D51-90A9-61FE69DFC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9294-C5C1-4933-BA34-F3C58F079DAD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733E6C0-AA04-488C-984E-62D1A41B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066A946-ADCD-4F21-ADC4-4A54ABE4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06FD-3D86-4206-8E42-7ECCF43D9A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545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8359BDA-BA8E-44C8-A867-1F69D0C87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9294-C5C1-4933-BA34-F3C58F079DAD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7AFF854-7734-4F36-8BF0-72E74F801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19D462-6AC8-4F41-8894-57012AD3B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06FD-3D86-4206-8E42-7ECCF43D9A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211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99B53-EEB0-424A-A925-B6581940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7EBE2C-909B-4E99-80EC-831E54747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12ED2A-DC5D-429B-84BD-E492F8CF9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EF7772-18C6-41AC-94CB-87FF71864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9294-C5C1-4933-BA34-F3C58F079DAD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E7715C-1023-4491-A09C-7E4DEF425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5EC3F0-3B8A-4EA0-BAA0-7B0E143F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06FD-3D86-4206-8E42-7ECCF43D9A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472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A1C480-8A46-4391-858D-D88EC213C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8C2062-F60A-46A0-840F-C2BBE8EB6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0CC56B-D71E-4091-BB1C-52AF9A9C1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C48318-016E-4602-BE81-D61AD3858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9294-C5C1-4933-BA34-F3C58F079DAD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DECB34-BAA7-44D6-923B-BAC69293B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A53F49-1D79-4FAE-A437-2EEDC1993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06FD-3D86-4206-8E42-7ECCF43D9A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919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BBA599-C30B-4D10-B1C8-01F2291A7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854C31-5226-47D5-9075-20C9490E5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A897ED-AF55-4CE5-B4FC-566B50EC4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9294-C5C1-4933-BA34-F3C58F079DAD}" type="datetimeFigureOut">
              <a:rPr lang="uk-UA" smtClean="0"/>
              <a:t>23.03.2023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9E883F-0A4A-4273-8910-BE6AE61A7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BB2756-4827-476F-B3DF-BF66AA5A8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706FD-3D86-4206-8E42-7ECCF43D9A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012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95E61A9-E29B-4D8E-B472-5091F8187978}"/>
              </a:ext>
            </a:extLst>
          </p:cNvPr>
          <p:cNvSpPr/>
          <p:nvPr/>
        </p:nvSpPr>
        <p:spPr>
          <a:xfrm>
            <a:off x="4692244" y="183634"/>
            <a:ext cx="3790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ГЕОТЕРМАЛЬНА ЕНЕРГІЯ</a:t>
            </a:r>
            <a:r>
              <a:rPr lang="en-US" dirty="0"/>
              <a:t> (</a:t>
            </a:r>
            <a:r>
              <a:rPr lang="uk-UA" dirty="0"/>
              <a:t>практична)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0B0B8B-1212-4AB6-996E-7BB09FEF7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" y="576262"/>
            <a:ext cx="4429125" cy="570547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E4613F3-C9B1-4AC3-A2C3-D7BDEE460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9525" y="685799"/>
            <a:ext cx="432435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8440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2023-03-23T04:28:10Z</dcterms:created>
  <dcterms:modified xsi:type="dcterms:W3CDTF">2023-03-23T04:28:33Z</dcterms:modified>
</cp:coreProperties>
</file>