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8" r:id="rId1"/>
    <p:sldMasterId id="2147484085" r:id="rId2"/>
  </p:sldMasterIdLst>
  <p:sldIdLst>
    <p:sldId id="256" r:id="rId3"/>
    <p:sldId id="259" r:id="rId4"/>
    <p:sldId id="257" r:id="rId5"/>
    <p:sldId id="258" r:id="rId6"/>
    <p:sldId id="260" r:id="rId7"/>
    <p:sldId id="261" r:id="rId8"/>
    <p:sldId id="269" r:id="rId9"/>
    <p:sldId id="298" r:id="rId10"/>
    <p:sldId id="299" r:id="rId11"/>
    <p:sldId id="265" r:id="rId12"/>
    <p:sldId id="279" r:id="rId13"/>
    <p:sldId id="285" r:id="rId14"/>
    <p:sldId id="270" r:id="rId15"/>
    <p:sldId id="262" r:id="rId16"/>
    <p:sldId id="272" r:id="rId17"/>
    <p:sldId id="275" r:id="rId18"/>
    <p:sldId id="274" r:id="rId19"/>
    <p:sldId id="263" r:id="rId20"/>
    <p:sldId id="267" r:id="rId21"/>
    <p:sldId id="268" r:id="rId22"/>
    <p:sldId id="266" r:id="rId23"/>
    <p:sldId id="264" r:id="rId24"/>
    <p:sldId id="283" r:id="rId25"/>
    <p:sldId id="276" r:id="rId26"/>
    <p:sldId id="280" r:id="rId27"/>
    <p:sldId id="277" r:id="rId28"/>
    <p:sldId id="281" r:id="rId29"/>
    <p:sldId id="294" r:id="rId30"/>
    <p:sldId id="296" r:id="rId31"/>
    <p:sldId id="284" r:id="rId32"/>
    <p:sldId id="300"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0" autoAdjust="0"/>
  </p:normalViewPr>
  <p:slideViewPr>
    <p:cSldViewPr snapToGrid="0">
      <p:cViewPr varScale="1">
        <p:scale>
          <a:sx n="88" d="100"/>
          <a:sy n="88" d="100"/>
        </p:scale>
        <p:origin x="1062" y="96"/>
      </p:cViewPr>
      <p:guideLst/>
    </p:cSldViewPr>
  </p:slideViewPr>
  <p:outlineViewPr>
    <p:cViewPr>
      <p:scale>
        <a:sx n="33" d="100"/>
        <a:sy n="33" d="100"/>
      </p:scale>
      <p:origin x="0" y="-69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080" b="1" i="0" u="none" strike="noStrike" kern="1200" baseline="0">
                <a:solidFill>
                  <a:schemeClr val="tx1"/>
                </a:solidFill>
                <a:latin typeface="+mn-lt"/>
                <a:ea typeface="+mn-ea"/>
                <a:cs typeface="+mn-cs"/>
              </a:defRPr>
            </a:pPr>
            <a:r>
              <a:rPr lang="ru-RU"/>
              <a:t>Вікові групи мешканців м.Київ</a:t>
            </a:r>
          </a:p>
        </c:rich>
      </c:tx>
      <c:layout>
        <c:manualLayout>
          <c:xMode val="edge"/>
          <c:yMode val="edge"/>
          <c:x val="0.28331156960041787"/>
          <c:y val="2.7416038382453736E-2"/>
        </c:manualLayout>
      </c:layout>
      <c:overlay val="0"/>
      <c:spPr>
        <a:noFill/>
        <a:ln>
          <a:noFill/>
        </a:ln>
        <a:effectLst/>
      </c:spPr>
      <c:txPr>
        <a:bodyPr rot="0" spcFirstLastPara="1" vertOverflow="ellipsis" vert="horz" wrap="square" anchor="ctr" anchorCtr="1"/>
        <a:lstStyle/>
        <a:p>
          <a:pPr>
            <a:defRPr sz="1080" b="1" i="0" u="none" strike="noStrike" kern="1200" baseline="0">
              <a:solidFill>
                <a:schemeClr val="tx1"/>
              </a:solidFill>
              <a:latin typeface="+mn-lt"/>
              <a:ea typeface="+mn-ea"/>
              <a:cs typeface="+mn-cs"/>
            </a:defRPr>
          </a:pPr>
          <a:endParaRPr lang="uk-UA"/>
        </a:p>
      </c:txPr>
    </c:title>
    <c:autoTitleDeleted val="0"/>
    <c:plotArea>
      <c:layout/>
      <c:barChart>
        <c:barDir val="bar"/>
        <c:grouping val="clustered"/>
        <c:varyColors val="0"/>
        <c:ser>
          <c:idx val="0"/>
          <c:order val="0"/>
          <c:tx>
            <c:strRef>
              <c:f>Лист1!$B$2</c:f>
              <c:strCache>
                <c:ptCount val="1"/>
                <c:pt idx="0">
                  <c:v>Столбец2</c:v>
                </c:pt>
              </c:strCache>
            </c:strRef>
          </c:tx>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38100" dist="254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Лист1!$A$3:$A$13</c:f>
              <c:strCache>
                <c:ptCount val="11"/>
                <c:pt idx="0">
                  <c:v>не дали відповіді</c:v>
                </c:pt>
                <c:pt idx="1">
                  <c:v>Більше 60 років</c:v>
                </c:pt>
                <c:pt idx="2">
                  <c:v>56-60</c:v>
                </c:pt>
                <c:pt idx="3">
                  <c:v>51-55</c:v>
                </c:pt>
                <c:pt idx="4">
                  <c:v>46-50</c:v>
                </c:pt>
                <c:pt idx="5">
                  <c:v>41-45</c:v>
                </c:pt>
                <c:pt idx="6">
                  <c:v>36-40</c:v>
                </c:pt>
                <c:pt idx="7">
                  <c:v>31-35</c:v>
                </c:pt>
                <c:pt idx="8">
                  <c:v>25-30</c:v>
                </c:pt>
                <c:pt idx="9">
                  <c:v>18-24</c:v>
                </c:pt>
                <c:pt idx="10">
                  <c:v>Меньше 18 років</c:v>
                </c:pt>
              </c:strCache>
            </c:strRef>
          </c:cat>
          <c:val>
            <c:numRef>
              <c:f>Лист1!$B$3:$B$13</c:f>
              <c:numCache>
                <c:formatCode>0%</c:formatCode>
                <c:ptCount val="11"/>
                <c:pt idx="0">
                  <c:v>2.0000000000000007E-2</c:v>
                </c:pt>
                <c:pt idx="1">
                  <c:v>3.0000000000000002E-2</c:v>
                </c:pt>
                <c:pt idx="2">
                  <c:v>2.0000000000000007E-2</c:v>
                </c:pt>
                <c:pt idx="3">
                  <c:v>3.0000000000000002E-2</c:v>
                </c:pt>
                <c:pt idx="4">
                  <c:v>4.0000000000000015E-2</c:v>
                </c:pt>
                <c:pt idx="5">
                  <c:v>0.05</c:v>
                </c:pt>
                <c:pt idx="6">
                  <c:v>6.0000000000000019E-2</c:v>
                </c:pt>
                <c:pt idx="7">
                  <c:v>9.0000000000000024E-2</c:v>
                </c:pt>
                <c:pt idx="8">
                  <c:v>0.28000000000000008</c:v>
                </c:pt>
                <c:pt idx="9">
                  <c:v>0.37000000000000011</c:v>
                </c:pt>
                <c:pt idx="10">
                  <c:v>1.0000000000000004E-2</c:v>
                </c:pt>
              </c:numCache>
            </c:numRef>
          </c:val>
        </c:ser>
        <c:dLbls>
          <c:showLegendKey val="0"/>
          <c:showVal val="1"/>
          <c:showCatName val="0"/>
          <c:showSerName val="0"/>
          <c:showPercent val="0"/>
          <c:showBubbleSize val="0"/>
        </c:dLbls>
        <c:gapWidth val="150"/>
        <c:overlap val="-25"/>
        <c:axId val="200293744"/>
        <c:axId val="200290944"/>
      </c:barChart>
      <c:catAx>
        <c:axId val="200293744"/>
        <c:scaling>
          <c:orientation val="minMax"/>
        </c:scaling>
        <c:delete val="0"/>
        <c:axPos val="l"/>
        <c:numFmt formatCode="General" sourceLinked="0"/>
        <c:majorTickMark val="none"/>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uk-UA"/>
          </a:p>
        </c:txPr>
        <c:crossAx val="200290944"/>
        <c:crosses val="autoZero"/>
        <c:auto val="1"/>
        <c:lblAlgn val="ctr"/>
        <c:lblOffset val="100"/>
        <c:noMultiLvlLbl val="0"/>
      </c:catAx>
      <c:valAx>
        <c:axId val="200290944"/>
        <c:scaling>
          <c:orientation val="minMax"/>
        </c:scaling>
        <c:delete val="1"/>
        <c:axPos val="b"/>
        <c:numFmt formatCode="0%" sourceLinked="1"/>
        <c:majorTickMark val="none"/>
        <c:minorTickMark val="none"/>
        <c:tickLblPos val="nextTo"/>
        <c:crossAx val="200293744"/>
        <c:crosses val="autoZero"/>
        <c:crossBetween val="between"/>
      </c:valAx>
      <c:spPr>
        <a:noFill/>
        <a:ln>
          <a:noFill/>
        </a:ln>
        <a:effectLst/>
      </c:spPr>
    </c:plotArea>
    <c:plotVisOnly val="1"/>
    <c:dispBlanksAs val="gap"/>
    <c:showDLblsOverMax val="0"/>
  </c:chart>
  <c:spPr>
    <a:noFill/>
    <a:ln w="12700" cap="rnd" cmpd="sng" algn="ctr">
      <a:noFill/>
      <a:prstDash val="solid"/>
    </a:ln>
    <a:effectLst/>
  </c:spPr>
  <c:txPr>
    <a:bodyPr/>
    <a:lstStyle/>
    <a:p>
      <a:pPr>
        <a:defRPr sz="900" b="1"/>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080" b="1" i="0" u="none" strike="noStrike" kern="1200" baseline="0">
                <a:solidFill>
                  <a:schemeClr val="tx1"/>
                </a:solidFill>
                <a:latin typeface="+mn-lt"/>
                <a:ea typeface="+mn-ea"/>
                <a:cs typeface="+mn-cs"/>
              </a:defRPr>
            </a:pPr>
            <a:r>
              <a:rPr lang="uk-UA"/>
              <a:t>Сфера зайнятості жителів м.Київ</a:t>
            </a:r>
            <a:endParaRPr lang="ru-RU"/>
          </a:p>
        </c:rich>
      </c:tx>
      <c:layout>
        <c:manualLayout>
          <c:xMode val="edge"/>
          <c:yMode val="edge"/>
          <c:x val="0.29298599071081377"/>
          <c:y val="5.9928086296444263E-2"/>
        </c:manualLayout>
      </c:layout>
      <c:overlay val="0"/>
      <c:spPr>
        <a:noFill/>
        <a:ln>
          <a:noFill/>
        </a:ln>
        <a:effectLst/>
      </c:spPr>
      <c:txPr>
        <a:bodyPr rot="0" spcFirstLastPara="1" vertOverflow="ellipsis" vert="horz" wrap="square" anchor="ctr" anchorCtr="1"/>
        <a:lstStyle/>
        <a:p>
          <a:pPr>
            <a:defRPr sz="1080" b="1" i="0" u="none" strike="noStrike" kern="1200" baseline="0">
              <a:solidFill>
                <a:schemeClr val="tx1"/>
              </a:solidFill>
              <a:latin typeface="+mn-lt"/>
              <a:ea typeface="+mn-ea"/>
              <a:cs typeface="+mn-cs"/>
            </a:defRPr>
          </a:pPr>
          <a:endParaRPr lang="uk-UA"/>
        </a:p>
      </c:txPr>
    </c:title>
    <c:autoTitleDeleted val="0"/>
    <c:plotArea>
      <c:layout/>
      <c:barChart>
        <c:barDir val="bar"/>
        <c:grouping val="clustered"/>
        <c:varyColors val="0"/>
        <c:ser>
          <c:idx val="0"/>
          <c:order val="0"/>
          <c:tx>
            <c:strRef>
              <c:f>Лист1!$B$2</c:f>
              <c:strCache>
                <c:ptCount val="1"/>
                <c:pt idx="0">
                  <c:v>Столбец2</c:v>
                </c:pt>
              </c:strCache>
            </c:strRef>
          </c:tx>
          <c:spPr>
            <a:gradFill rotWithShape="1">
              <a:gsLst>
                <a:gs pos="0">
                  <a:schemeClr val="accent6">
                    <a:tint val="96000"/>
                    <a:lumMod val="100000"/>
                  </a:schemeClr>
                </a:gs>
                <a:gs pos="78000">
                  <a:schemeClr val="accent6">
                    <a:shade val="94000"/>
                    <a:lumMod val="94000"/>
                  </a:schemeClr>
                </a:gs>
              </a:gsLst>
              <a:lin ang="5400000" scaled="0"/>
            </a:gradFill>
            <a:ln>
              <a:noFill/>
            </a:ln>
            <a:effectLst>
              <a:outerShdw blurRad="38100" dist="254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Лист1!$A$3:$A$12</c:f>
              <c:strCache>
                <c:ptCount val="10"/>
                <c:pt idx="0">
                  <c:v>немає відповіді</c:v>
                </c:pt>
                <c:pt idx="1">
                  <c:v>управлінець державного…</c:v>
                </c:pt>
                <c:pt idx="2">
                  <c:v>керівник приватного підприємства</c:v>
                </c:pt>
                <c:pt idx="3">
                  <c:v>на даний момент не працюють</c:v>
                </c:pt>
                <c:pt idx="4">
                  <c:v>персіонери</c:v>
                </c:pt>
                <c:pt idx="5">
                  <c:v>домогосподар / ка</c:v>
                </c:pt>
                <c:pt idx="6">
                  <c:v>власник бізнесу</c:v>
                </c:pt>
                <c:pt idx="7">
                  <c:v>державний працівник</c:v>
                </c:pt>
                <c:pt idx="8">
                  <c:v>студент, аспірант</c:v>
                </c:pt>
                <c:pt idx="9">
                  <c:v>працівник приватного підприємства</c:v>
                </c:pt>
              </c:strCache>
            </c:strRef>
          </c:cat>
          <c:val>
            <c:numRef>
              <c:f>Лист1!$B$3:$B$12</c:f>
              <c:numCache>
                <c:formatCode>0%</c:formatCode>
                <c:ptCount val="10"/>
                <c:pt idx="0">
                  <c:v>2.0000000000000007E-2</c:v>
                </c:pt>
                <c:pt idx="1">
                  <c:v>4.0000000000000015E-2</c:v>
                </c:pt>
                <c:pt idx="2">
                  <c:v>4.0000000000000015E-2</c:v>
                </c:pt>
                <c:pt idx="3">
                  <c:v>0.05</c:v>
                </c:pt>
                <c:pt idx="4">
                  <c:v>6.0000000000000019E-2</c:v>
                </c:pt>
                <c:pt idx="5">
                  <c:v>6.0000000000000019E-2</c:v>
                </c:pt>
                <c:pt idx="6">
                  <c:v>7.0000000000000021E-2</c:v>
                </c:pt>
                <c:pt idx="7">
                  <c:v>0.14000000000000001</c:v>
                </c:pt>
                <c:pt idx="8">
                  <c:v>0.24000000000000005</c:v>
                </c:pt>
                <c:pt idx="9">
                  <c:v>0.28000000000000008</c:v>
                </c:pt>
              </c:numCache>
            </c:numRef>
          </c:val>
        </c:ser>
        <c:dLbls>
          <c:showLegendKey val="0"/>
          <c:showVal val="1"/>
          <c:showCatName val="0"/>
          <c:showSerName val="0"/>
          <c:showPercent val="0"/>
          <c:showBubbleSize val="0"/>
        </c:dLbls>
        <c:gapWidth val="150"/>
        <c:overlap val="-25"/>
        <c:axId val="200295984"/>
        <c:axId val="200296544"/>
      </c:barChart>
      <c:catAx>
        <c:axId val="200295984"/>
        <c:scaling>
          <c:orientation val="minMax"/>
        </c:scaling>
        <c:delete val="0"/>
        <c:axPos val="l"/>
        <c:numFmt formatCode="General" sourceLinked="0"/>
        <c:majorTickMark val="none"/>
        <c:minorTickMark val="none"/>
        <c:tickLblPos val="nextTo"/>
        <c:spPr>
          <a:noFill/>
          <a:ln w="12700" cap="rnd" cmpd="sng" algn="ctr">
            <a:solidFill>
              <a:schemeClr val="tx1">
                <a:tint val="75000"/>
              </a:schemeClr>
            </a:solidFill>
            <a:prstDash val="solid"/>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uk-UA"/>
          </a:p>
        </c:txPr>
        <c:crossAx val="200296544"/>
        <c:crosses val="autoZero"/>
        <c:auto val="1"/>
        <c:lblAlgn val="ctr"/>
        <c:lblOffset val="100"/>
        <c:noMultiLvlLbl val="0"/>
      </c:catAx>
      <c:valAx>
        <c:axId val="200296544"/>
        <c:scaling>
          <c:orientation val="minMax"/>
        </c:scaling>
        <c:delete val="1"/>
        <c:axPos val="b"/>
        <c:numFmt formatCode="0%" sourceLinked="1"/>
        <c:majorTickMark val="none"/>
        <c:minorTickMark val="none"/>
        <c:tickLblPos val="nextTo"/>
        <c:crossAx val="200295984"/>
        <c:crosses val="autoZero"/>
        <c:crossBetween val="between"/>
      </c:valAx>
      <c:spPr>
        <a:noFill/>
        <a:ln>
          <a:noFill/>
        </a:ln>
        <a:effectLst/>
      </c:spPr>
    </c:plotArea>
    <c:plotVisOnly val="1"/>
    <c:dispBlanksAs val="gap"/>
    <c:showDLblsOverMax val="0"/>
  </c:chart>
  <c:spPr>
    <a:noFill/>
    <a:ln w="12700" cap="rnd" cmpd="sng" algn="ctr">
      <a:noFill/>
      <a:prstDash val="solid"/>
    </a:ln>
    <a:effectLst/>
  </c:spPr>
  <c:txPr>
    <a:bodyPr/>
    <a:lstStyle/>
    <a:p>
      <a:pPr>
        <a:defRPr sz="900" b="1"/>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12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21">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1">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mods="ignoreCSTransforms">
      <cs:styleClr val="0">
        <a:shade val="25000"/>
      </cs:styl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mods="ignoreCSTransforms">
      <cs:styleClr val="0">
        <a:tint val="25000"/>
      </cs:styl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39DDB-60E9-4D08-870C-070A09A52AF8}"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ru-RU"/>
        </a:p>
      </dgm:t>
    </dgm:pt>
    <dgm:pt modelId="{C7C93AD6-A5B6-43FC-A829-D61E592D0A0E}">
      <dgm:prSet phldrT="[Text]" custT="1"/>
      <dgm:spPr/>
      <dgm:t>
        <a:bodyPr/>
        <a:lstStyle/>
        <a:p>
          <a:r>
            <a:rPr lang="uk-UA" sz="1600" dirty="0" smtClean="0"/>
            <a:t>непривабливість та одноманітність міського середовища;</a:t>
          </a:r>
          <a:endParaRPr lang="ru-RU" sz="1600" dirty="0"/>
        </a:p>
      </dgm:t>
    </dgm:pt>
    <dgm:pt modelId="{D0E0EA1E-1FD2-4E79-B82F-21D912DDB214}" type="parTrans" cxnId="{4BD1E714-8AC5-4D03-81A8-83E03D68EDAC}">
      <dgm:prSet/>
      <dgm:spPr/>
      <dgm:t>
        <a:bodyPr/>
        <a:lstStyle/>
        <a:p>
          <a:endParaRPr lang="ru-RU" sz="1600"/>
        </a:p>
      </dgm:t>
    </dgm:pt>
    <dgm:pt modelId="{7CA7C4A0-CA02-4F59-8FB3-9CD503FC85C0}" type="sibTrans" cxnId="{4BD1E714-8AC5-4D03-81A8-83E03D68EDAC}">
      <dgm:prSet/>
      <dgm:spPr/>
      <dgm:t>
        <a:bodyPr/>
        <a:lstStyle/>
        <a:p>
          <a:endParaRPr lang="ru-RU" sz="1600"/>
        </a:p>
      </dgm:t>
    </dgm:pt>
    <dgm:pt modelId="{46FCE5B4-AC21-40F5-A871-AF919CCAB4CC}">
      <dgm:prSet phldrT="[Text]" custT="1"/>
      <dgm:spPr/>
      <dgm:t>
        <a:bodyPr/>
        <a:lstStyle/>
        <a:p>
          <a:r>
            <a:rPr lang="uk-UA" sz="1600" dirty="0" smtClean="0"/>
            <a:t>відсутність зв’язаної системи громадських  просторів міста;</a:t>
          </a:r>
          <a:endParaRPr lang="ru-RU" sz="1600" dirty="0"/>
        </a:p>
      </dgm:t>
    </dgm:pt>
    <dgm:pt modelId="{434B6686-9E4E-4059-BC68-DF629924D089}" type="parTrans" cxnId="{5A42E28E-5932-48AB-BDBD-2AB36FB91387}">
      <dgm:prSet/>
      <dgm:spPr/>
      <dgm:t>
        <a:bodyPr/>
        <a:lstStyle/>
        <a:p>
          <a:endParaRPr lang="ru-RU" sz="1600"/>
        </a:p>
      </dgm:t>
    </dgm:pt>
    <dgm:pt modelId="{62EFC5DC-65DE-467F-9C98-A6A075292FB8}" type="sibTrans" cxnId="{5A42E28E-5932-48AB-BDBD-2AB36FB91387}">
      <dgm:prSet/>
      <dgm:spPr/>
      <dgm:t>
        <a:bodyPr/>
        <a:lstStyle/>
        <a:p>
          <a:endParaRPr lang="ru-RU" sz="1600"/>
        </a:p>
      </dgm:t>
    </dgm:pt>
    <dgm:pt modelId="{E23E15F4-9A01-4A59-8F9E-6819075D28F4}">
      <dgm:prSet phldrT="[Text]" custT="1"/>
      <dgm:spPr/>
      <dgm:t>
        <a:bodyPr/>
        <a:lstStyle/>
        <a:p>
          <a:r>
            <a:rPr lang="uk-UA" sz="1600" dirty="0" smtClean="0"/>
            <a:t>необхідність в багатофункціональній архітектурі;</a:t>
          </a:r>
          <a:endParaRPr lang="ru-RU" sz="1600" dirty="0"/>
        </a:p>
      </dgm:t>
    </dgm:pt>
    <dgm:pt modelId="{9B90EF72-4D83-4BB2-9B45-D6A7E419084B}" type="parTrans" cxnId="{7C07073F-8728-4F8A-846E-BF64B8B7AE20}">
      <dgm:prSet/>
      <dgm:spPr/>
      <dgm:t>
        <a:bodyPr/>
        <a:lstStyle/>
        <a:p>
          <a:endParaRPr lang="ru-RU" sz="1600"/>
        </a:p>
      </dgm:t>
    </dgm:pt>
    <dgm:pt modelId="{AA26C1CA-5697-4650-AA84-D711EBA5F83F}" type="sibTrans" cxnId="{7C07073F-8728-4F8A-846E-BF64B8B7AE20}">
      <dgm:prSet/>
      <dgm:spPr/>
      <dgm:t>
        <a:bodyPr/>
        <a:lstStyle/>
        <a:p>
          <a:endParaRPr lang="ru-RU" sz="1600"/>
        </a:p>
      </dgm:t>
    </dgm:pt>
    <dgm:pt modelId="{8EEED845-77F0-4F5C-BB17-54960F24A4D8}">
      <dgm:prSet phldrT="[Text]" custT="1"/>
      <dgm:spPr/>
      <dgm:t>
        <a:bodyPr/>
        <a:lstStyle/>
        <a:p>
          <a:r>
            <a:rPr lang="uk-UA" sz="1600" dirty="0" smtClean="0"/>
            <a:t>зміна потреб населення;</a:t>
          </a:r>
          <a:endParaRPr lang="ru-RU" sz="1600" dirty="0"/>
        </a:p>
      </dgm:t>
    </dgm:pt>
    <dgm:pt modelId="{70EE28AF-782C-40B1-9181-66F85277343D}" type="parTrans" cxnId="{9D999BBA-485B-4772-9C0D-0AACFA15387D}">
      <dgm:prSet/>
      <dgm:spPr/>
      <dgm:t>
        <a:bodyPr/>
        <a:lstStyle/>
        <a:p>
          <a:endParaRPr lang="ru-RU" sz="1600"/>
        </a:p>
      </dgm:t>
    </dgm:pt>
    <dgm:pt modelId="{DFFF43DE-1062-45C8-8EE3-D550999B49E6}" type="sibTrans" cxnId="{9D999BBA-485B-4772-9C0D-0AACFA15387D}">
      <dgm:prSet/>
      <dgm:spPr/>
      <dgm:t>
        <a:bodyPr/>
        <a:lstStyle/>
        <a:p>
          <a:endParaRPr lang="ru-RU" sz="1600"/>
        </a:p>
      </dgm:t>
    </dgm:pt>
    <dgm:pt modelId="{4A5D1976-F28F-4587-A803-CD46134F4B7D}">
      <dgm:prSet phldrT="[Text]" custT="1"/>
      <dgm:spPr/>
      <dgm:t>
        <a:bodyPr/>
        <a:lstStyle/>
        <a:p>
          <a:r>
            <a:rPr lang="uk-UA" sz="1600" dirty="0" smtClean="0"/>
            <a:t>необхідність переосмислення архітектури громадських просторів;</a:t>
          </a:r>
          <a:endParaRPr lang="ru-RU" sz="1600" dirty="0"/>
        </a:p>
      </dgm:t>
    </dgm:pt>
    <dgm:pt modelId="{9E05AA6B-0D0A-426F-829D-7DC538001CA4}" type="parTrans" cxnId="{BC9E939C-1153-4783-A4ED-51E0C3D59BB3}">
      <dgm:prSet/>
      <dgm:spPr/>
      <dgm:t>
        <a:bodyPr/>
        <a:lstStyle/>
        <a:p>
          <a:endParaRPr lang="ru-RU" sz="1600"/>
        </a:p>
      </dgm:t>
    </dgm:pt>
    <dgm:pt modelId="{A827B553-A1EC-4EC0-98C4-1F1188CE0F5D}" type="sibTrans" cxnId="{BC9E939C-1153-4783-A4ED-51E0C3D59BB3}">
      <dgm:prSet/>
      <dgm:spPr/>
      <dgm:t>
        <a:bodyPr/>
        <a:lstStyle/>
        <a:p>
          <a:endParaRPr lang="ru-RU" sz="1600"/>
        </a:p>
      </dgm:t>
    </dgm:pt>
    <dgm:pt modelId="{0D9D49AC-EE77-411E-A764-4D058B5CD662}">
      <dgm:prSet phldrT="[Text]" custT="1"/>
      <dgm:spPr/>
      <dgm:t>
        <a:bodyPr/>
        <a:lstStyle/>
        <a:p>
          <a:r>
            <a:rPr lang="uk-UA" sz="2000" dirty="0" smtClean="0"/>
            <a:t>Актуальність дослідження</a:t>
          </a:r>
          <a:endParaRPr lang="ru-RU" sz="2000" dirty="0"/>
        </a:p>
      </dgm:t>
    </dgm:pt>
    <dgm:pt modelId="{34A53C98-5F3B-457F-AB2D-366CDA60EA94}" type="sibTrans" cxnId="{52264458-17B5-4530-B071-51D9D3355938}">
      <dgm:prSet/>
      <dgm:spPr/>
      <dgm:t>
        <a:bodyPr/>
        <a:lstStyle/>
        <a:p>
          <a:endParaRPr lang="ru-RU" sz="1600"/>
        </a:p>
      </dgm:t>
    </dgm:pt>
    <dgm:pt modelId="{D22D654E-E237-43DD-AB6A-E5F21BF786FE}" type="parTrans" cxnId="{52264458-17B5-4530-B071-51D9D3355938}">
      <dgm:prSet/>
      <dgm:spPr/>
      <dgm:t>
        <a:bodyPr/>
        <a:lstStyle/>
        <a:p>
          <a:endParaRPr lang="ru-RU" sz="1600"/>
        </a:p>
      </dgm:t>
    </dgm:pt>
    <dgm:pt modelId="{8CFEC522-D21E-404F-BCB1-C44F6016D7D2}" type="pres">
      <dgm:prSet presAssocID="{C7A39DDB-60E9-4D08-870C-070A09A52AF8}" presName="hierChild1" presStyleCnt="0">
        <dgm:presLayoutVars>
          <dgm:orgChart val="1"/>
          <dgm:chPref val="1"/>
          <dgm:dir/>
          <dgm:animOne val="branch"/>
          <dgm:animLvl val="lvl"/>
          <dgm:resizeHandles/>
        </dgm:presLayoutVars>
      </dgm:prSet>
      <dgm:spPr/>
      <dgm:t>
        <a:bodyPr/>
        <a:lstStyle/>
        <a:p>
          <a:endParaRPr lang="ru-RU"/>
        </a:p>
      </dgm:t>
    </dgm:pt>
    <dgm:pt modelId="{649AC8AD-32C5-45FA-8E39-89A6E6C14042}" type="pres">
      <dgm:prSet presAssocID="{0D9D49AC-EE77-411E-A764-4D058B5CD662}" presName="hierRoot1" presStyleCnt="0">
        <dgm:presLayoutVars>
          <dgm:hierBranch val="init"/>
        </dgm:presLayoutVars>
      </dgm:prSet>
      <dgm:spPr/>
    </dgm:pt>
    <dgm:pt modelId="{B15708F9-3234-4F8B-B8D3-41DD19068CC1}" type="pres">
      <dgm:prSet presAssocID="{0D9D49AC-EE77-411E-A764-4D058B5CD662}" presName="rootComposite1" presStyleCnt="0"/>
      <dgm:spPr/>
    </dgm:pt>
    <dgm:pt modelId="{3EC57101-A9E4-43DD-B56F-34BD7EB5B1D8}" type="pres">
      <dgm:prSet presAssocID="{0D9D49AC-EE77-411E-A764-4D058B5CD662}" presName="rootText1" presStyleLbl="node0" presStyleIdx="0" presStyleCnt="1" custScaleX="379763" custScaleY="80173">
        <dgm:presLayoutVars>
          <dgm:chPref val="3"/>
        </dgm:presLayoutVars>
      </dgm:prSet>
      <dgm:spPr/>
      <dgm:t>
        <a:bodyPr/>
        <a:lstStyle/>
        <a:p>
          <a:endParaRPr lang="ru-RU"/>
        </a:p>
      </dgm:t>
    </dgm:pt>
    <dgm:pt modelId="{1D00399B-16E6-4DD6-B912-5D47C16236FA}" type="pres">
      <dgm:prSet presAssocID="{0D9D49AC-EE77-411E-A764-4D058B5CD662}" presName="rootConnector1" presStyleLbl="node1" presStyleIdx="0" presStyleCnt="0"/>
      <dgm:spPr/>
      <dgm:t>
        <a:bodyPr/>
        <a:lstStyle/>
        <a:p>
          <a:endParaRPr lang="ru-RU"/>
        </a:p>
      </dgm:t>
    </dgm:pt>
    <dgm:pt modelId="{4EC2DB54-DB49-4A2D-B107-3D51BA88F584}" type="pres">
      <dgm:prSet presAssocID="{0D9D49AC-EE77-411E-A764-4D058B5CD662}" presName="hierChild2" presStyleCnt="0"/>
      <dgm:spPr/>
    </dgm:pt>
    <dgm:pt modelId="{B403B68D-E43A-431C-9766-8115B1A3AC82}" type="pres">
      <dgm:prSet presAssocID="{D0E0EA1E-1FD2-4E79-B82F-21D912DDB214}" presName="Name37" presStyleLbl="parChTrans1D2" presStyleIdx="0" presStyleCnt="5"/>
      <dgm:spPr/>
      <dgm:t>
        <a:bodyPr/>
        <a:lstStyle/>
        <a:p>
          <a:endParaRPr lang="ru-RU"/>
        </a:p>
      </dgm:t>
    </dgm:pt>
    <dgm:pt modelId="{43AB5A0C-7BC4-405A-B720-3379008367C4}" type="pres">
      <dgm:prSet presAssocID="{C7C93AD6-A5B6-43FC-A829-D61E592D0A0E}" presName="hierRoot2" presStyleCnt="0">
        <dgm:presLayoutVars>
          <dgm:hierBranch val="init"/>
        </dgm:presLayoutVars>
      </dgm:prSet>
      <dgm:spPr/>
    </dgm:pt>
    <dgm:pt modelId="{45BA0BC9-7111-4F8E-8E57-D9C46E23F77B}" type="pres">
      <dgm:prSet presAssocID="{C7C93AD6-A5B6-43FC-A829-D61E592D0A0E}" presName="rootComposite" presStyleCnt="0"/>
      <dgm:spPr/>
    </dgm:pt>
    <dgm:pt modelId="{BFACC68B-F496-49C1-8675-6357AECEBD37}" type="pres">
      <dgm:prSet presAssocID="{C7C93AD6-A5B6-43FC-A829-D61E592D0A0E}" presName="rootText" presStyleLbl="node2" presStyleIdx="0" presStyleCnt="5" custScaleX="146814" custScaleY="304438">
        <dgm:presLayoutVars>
          <dgm:chPref val="3"/>
        </dgm:presLayoutVars>
      </dgm:prSet>
      <dgm:spPr/>
      <dgm:t>
        <a:bodyPr/>
        <a:lstStyle/>
        <a:p>
          <a:endParaRPr lang="ru-RU"/>
        </a:p>
      </dgm:t>
    </dgm:pt>
    <dgm:pt modelId="{2E57DCD0-1A4F-437F-9852-5F287D899D2C}" type="pres">
      <dgm:prSet presAssocID="{C7C93AD6-A5B6-43FC-A829-D61E592D0A0E}" presName="rootConnector" presStyleLbl="node2" presStyleIdx="0" presStyleCnt="5"/>
      <dgm:spPr/>
      <dgm:t>
        <a:bodyPr/>
        <a:lstStyle/>
        <a:p>
          <a:endParaRPr lang="ru-RU"/>
        </a:p>
      </dgm:t>
    </dgm:pt>
    <dgm:pt modelId="{6FF8C265-5441-4E17-B3D2-7DAFF6153797}" type="pres">
      <dgm:prSet presAssocID="{C7C93AD6-A5B6-43FC-A829-D61E592D0A0E}" presName="hierChild4" presStyleCnt="0"/>
      <dgm:spPr/>
    </dgm:pt>
    <dgm:pt modelId="{1E592DE4-1284-4402-AA2E-663A4CBBD4BE}" type="pres">
      <dgm:prSet presAssocID="{C7C93AD6-A5B6-43FC-A829-D61E592D0A0E}" presName="hierChild5" presStyleCnt="0"/>
      <dgm:spPr/>
    </dgm:pt>
    <dgm:pt modelId="{F3B70979-816F-4424-AB83-7183B3A00487}" type="pres">
      <dgm:prSet presAssocID="{434B6686-9E4E-4059-BC68-DF629924D089}" presName="Name37" presStyleLbl="parChTrans1D2" presStyleIdx="1" presStyleCnt="5"/>
      <dgm:spPr/>
      <dgm:t>
        <a:bodyPr/>
        <a:lstStyle/>
        <a:p>
          <a:endParaRPr lang="ru-RU"/>
        </a:p>
      </dgm:t>
    </dgm:pt>
    <dgm:pt modelId="{660831DF-8E6F-4767-9EA5-450CA8D8619A}" type="pres">
      <dgm:prSet presAssocID="{46FCE5B4-AC21-40F5-A871-AF919CCAB4CC}" presName="hierRoot2" presStyleCnt="0">
        <dgm:presLayoutVars>
          <dgm:hierBranch val="init"/>
        </dgm:presLayoutVars>
      </dgm:prSet>
      <dgm:spPr/>
    </dgm:pt>
    <dgm:pt modelId="{15384507-2C20-47E9-9BDB-23CE15C70442}" type="pres">
      <dgm:prSet presAssocID="{46FCE5B4-AC21-40F5-A871-AF919CCAB4CC}" presName="rootComposite" presStyleCnt="0"/>
      <dgm:spPr/>
    </dgm:pt>
    <dgm:pt modelId="{E0876C25-8B1E-482A-B338-FDD71A33961B}" type="pres">
      <dgm:prSet presAssocID="{46FCE5B4-AC21-40F5-A871-AF919CCAB4CC}" presName="rootText" presStyleLbl="node2" presStyleIdx="1" presStyleCnt="5" custScaleX="118136" custScaleY="304438">
        <dgm:presLayoutVars>
          <dgm:chPref val="3"/>
        </dgm:presLayoutVars>
      </dgm:prSet>
      <dgm:spPr/>
      <dgm:t>
        <a:bodyPr/>
        <a:lstStyle/>
        <a:p>
          <a:endParaRPr lang="ru-RU"/>
        </a:p>
      </dgm:t>
    </dgm:pt>
    <dgm:pt modelId="{BE9114FE-526D-4F1D-8CAD-08CD44F79963}" type="pres">
      <dgm:prSet presAssocID="{46FCE5B4-AC21-40F5-A871-AF919CCAB4CC}" presName="rootConnector" presStyleLbl="node2" presStyleIdx="1" presStyleCnt="5"/>
      <dgm:spPr/>
      <dgm:t>
        <a:bodyPr/>
        <a:lstStyle/>
        <a:p>
          <a:endParaRPr lang="ru-RU"/>
        </a:p>
      </dgm:t>
    </dgm:pt>
    <dgm:pt modelId="{C3A21B2F-F0FA-4700-8203-F6D025ADD46A}" type="pres">
      <dgm:prSet presAssocID="{46FCE5B4-AC21-40F5-A871-AF919CCAB4CC}" presName="hierChild4" presStyleCnt="0"/>
      <dgm:spPr/>
    </dgm:pt>
    <dgm:pt modelId="{30D2259D-431F-4B0C-8693-9DBF09F88AC4}" type="pres">
      <dgm:prSet presAssocID="{46FCE5B4-AC21-40F5-A871-AF919CCAB4CC}" presName="hierChild5" presStyleCnt="0"/>
      <dgm:spPr/>
    </dgm:pt>
    <dgm:pt modelId="{C2CF8228-7A56-4008-A9E1-A150A4E19AA9}" type="pres">
      <dgm:prSet presAssocID="{9B90EF72-4D83-4BB2-9B45-D6A7E419084B}" presName="Name37" presStyleLbl="parChTrans1D2" presStyleIdx="2" presStyleCnt="5"/>
      <dgm:spPr/>
      <dgm:t>
        <a:bodyPr/>
        <a:lstStyle/>
        <a:p>
          <a:endParaRPr lang="ru-RU"/>
        </a:p>
      </dgm:t>
    </dgm:pt>
    <dgm:pt modelId="{87922842-C99D-4230-BF68-F2FBBF022C40}" type="pres">
      <dgm:prSet presAssocID="{E23E15F4-9A01-4A59-8F9E-6819075D28F4}" presName="hierRoot2" presStyleCnt="0">
        <dgm:presLayoutVars>
          <dgm:hierBranch val="init"/>
        </dgm:presLayoutVars>
      </dgm:prSet>
      <dgm:spPr/>
    </dgm:pt>
    <dgm:pt modelId="{DFCC57C9-132C-4200-A5F2-0633B69D7260}" type="pres">
      <dgm:prSet presAssocID="{E23E15F4-9A01-4A59-8F9E-6819075D28F4}" presName="rootComposite" presStyleCnt="0"/>
      <dgm:spPr/>
    </dgm:pt>
    <dgm:pt modelId="{CBE1EF6B-A66E-48A0-BD9D-17E025FAA85C}" type="pres">
      <dgm:prSet presAssocID="{E23E15F4-9A01-4A59-8F9E-6819075D28F4}" presName="rootText" presStyleLbl="node2" presStyleIdx="2" presStyleCnt="5" custScaleX="120550" custScaleY="304438">
        <dgm:presLayoutVars>
          <dgm:chPref val="3"/>
        </dgm:presLayoutVars>
      </dgm:prSet>
      <dgm:spPr/>
      <dgm:t>
        <a:bodyPr/>
        <a:lstStyle/>
        <a:p>
          <a:endParaRPr lang="ru-RU"/>
        </a:p>
      </dgm:t>
    </dgm:pt>
    <dgm:pt modelId="{CCEC3C0F-9FC1-4DD1-A833-DD67A3509161}" type="pres">
      <dgm:prSet presAssocID="{E23E15F4-9A01-4A59-8F9E-6819075D28F4}" presName="rootConnector" presStyleLbl="node2" presStyleIdx="2" presStyleCnt="5"/>
      <dgm:spPr/>
      <dgm:t>
        <a:bodyPr/>
        <a:lstStyle/>
        <a:p>
          <a:endParaRPr lang="ru-RU"/>
        </a:p>
      </dgm:t>
    </dgm:pt>
    <dgm:pt modelId="{C471CD27-FDA8-491D-BA31-1E1543BC2C76}" type="pres">
      <dgm:prSet presAssocID="{E23E15F4-9A01-4A59-8F9E-6819075D28F4}" presName="hierChild4" presStyleCnt="0"/>
      <dgm:spPr/>
    </dgm:pt>
    <dgm:pt modelId="{DDEC6EB5-C6E2-4457-BFEF-45B483CA2133}" type="pres">
      <dgm:prSet presAssocID="{E23E15F4-9A01-4A59-8F9E-6819075D28F4}" presName="hierChild5" presStyleCnt="0"/>
      <dgm:spPr/>
    </dgm:pt>
    <dgm:pt modelId="{06DEA139-70D3-4820-8496-0FF2B452ED5B}" type="pres">
      <dgm:prSet presAssocID="{70EE28AF-782C-40B1-9181-66F85277343D}" presName="Name37" presStyleLbl="parChTrans1D2" presStyleIdx="3" presStyleCnt="5"/>
      <dgm:spPr/>
      <dgm:t>
        <a:bodyPr/>
        <a:lstStyle/>
        <a:p>
          <a:endParaRPr lang="ru-RU"/>
        </a:p>
      </dgm:t>
    </dgm:pt>
    <dgm:pt modelId="{6EDE4A91-1044-4A25-96E1-44121EBD2981}" type="pres">
      <dgm:prSet presAssocID="{8EEED845-77F0-4F5C-BB17-54960F24A4D8}" presName="hierRoot2" presStyleCnt="0">
        <dgm:presLayoutVars>
          <dgm:hierBranch val="init"/>
        </dgm:presLayoutVars>
      </dgm:prSet>
      <dgm:spPr/>
    </dgm:pt>
    <dgm:pt modelId="{6D5B7C0E-1479-450D-B475-24969DD32D84}" type="pres">
      <dgm:prSet presAssocID="{8EEED845-77F0-4F5C-BB17-54960F24A4D8}" presName="rootComposite" presStyleCnt="0"/>
      <dgm:spPr/>
    </dgm:pt>
    <dgm:pt modelId="{C9C79193-8498-4822-AB1E-D710B9434D14}" type="pres">
      <dgm:prSet presAssocID="{8EEED845-77F0-4F5C-BB17-54960F24A4D8}" presName="rootText" presStyleLbl="node2" presStyleIdx="3" presStyleCnt="5" custScaleY="304438">
        <dgm:presLayoutVars>
          <dgm:chPref val="3"/>
        </dgm:presLayoutVars>
      </dgm:prSet>
      <dgm:spPr/>
      <dgm:t>
        <a:bodyPr/>
        <a:lstStyle/>
        <a:p>
          <a:endParaRPr lang="ru-RU"/>
        </a:p>
      </dgm:t>
    </dgm:pt>
    <dgm:pt modelId="{3D317E54-28D3-432C-9FAC-B1EE0FD167FA}" type="pres">
      <dgm:prSet presAssocID="{8EEED845-77F0-4F5C-BB17-54960F24A4D8}" presName="rootConnector" presStyleLbl="node2" presStyleIdx="3" presStyleCnt="5"/>
      <dgm:spPr/>
      <dgm:t>
        <a:bodyPr/>
        <a:lstStyle/>
        <a:p>
          <a:endParaRPr lang="ru-RU"/>
        </a:p>
      </dgm:t>
    </dgm:pt>
    <dgm:pt modelId="{8BC79CE0-1A43-432B-9C9E-283B1C651DB7}" type="pres">
      <dgm:prSet presAssocID="{8EEED845-77F0-4F5C-BB17-54960F24A4D8}" presName="hierChild4" presStyleCnt="0"/>
      <dgm:spPr/>
    </dgm:pt>
    <dgm:pt modelId="{28B1AA71-AA4B-433A-82C7-18945E67B4CE}" type="pres">
      <dgm:prSet presAssocID="{8EEED845-77F0-4F5C-BB17-54960F24A4D8}" presName="hierChild5" presStyleCnt="0"/>
      <dgm:spPr/>
    </dgm:pt>
    <dgm:pt modelId="{40638A01-F657-43CE-B480-538D45BC6BAA}" type="pres">
      <dgm:prSet presAssocID="{9E05AA6B-0D0A-426F-829D-7DC538001CA4}" presName="Name37" presStyleLbl="parChTrans1D2" presStyleIdx="4" presStyleCnt="5"/>
      <dgm:spPr/>
      <dgm:t>
        <a:bodyPr/>
        <a:lstStyle/>
        <a:p>
          <a:endParaRPr lang="ru-RU"/>
        </a:p>
      </dgm:t>
    </dgm:pt>
    <dgm:pt modelId="{552B3FBA-9EE2-4E70-B3F6-543467558A51}" type="pres">
      <dgm:prSet presAssocID="{4A5D1976-F28F-4587-A803-CD46134F4B7D}" presName="hierRoot2" presStyleCnt="0">
        <dgm:presLayoutVars>
          <dgm:hierBranch val="init"/>
        </dgm:presLayoutVars>
      </dgm:prSet>
      <dgm:spPr/>
    </dgm:pt>
    <dgm:pt modelId="{684E81C4-3642-4CDE-B4DF-2E3F7530E882}" type="pres">
      <dgm:prSet presAssocID="{4A5D1976-F28F-4587-A803-CD46134F4B7D}" presName="rootComposite" presStyleCnt="0"/>
      <dgm:spPr/>
    </dgm:pt>
    <dgm:pt modelId="{4219321E-C7A7-4544-8D0D-6120BB30B443}" type="pres">
      <dgm:prSet presAssocID="{4A5D1976-F28F-4587-A803-CD46134F4B7D}" presName="rootText" presStyleLbl="node2" presStyleIdx="4" presStyleCnt="5" custScaleX="141986" custScaleY="304438">
        <dgm:presLayoutVars>
          <dgm:chPref val="3"/>
        </dgm:presLayoutVars>
      </dgm:prSet>
      <dgm:spPr/>
      <dgm:t>
        <a:bodyPr/>
        <a:lstStyle/>
        <a:p>
          <a:endParaRPr lang="ru-RU"/>
        </a:p>
      </dgm:t>
    </dgm:pt>
    <dgm:pt modelId="{D41E2CB5-E72B-4A2B-855D-59794D57CADC}" type="pres">
      <dgm:prSet presAssocID="{4A5D1976-F28F-4587-A803-CD46134F4B7D}" presName="rootConnector" presStyleLbl="node2" presStyleIdx="4" presStyleCnt="5"/>
      <dgm:spPr/>
      <dgm:t>
        <a:bodyPr/>
        <a:lstStyle/>
        <a:p>
          <a:endParaRPr lang="ru-RU"/>
        </a:p>
      </dgm:t>
    </dgm:pt>
    <dgm:pt modelId="{FC4B0F47-CFC9-4F15-901A-88A944ED9D72}" type="pres">
      <dgm:prSet presAssocID="{4A5D1976-F28F-4587-A803-CD46134F4B7D}" presName="hierChild4" presStyleCnt="0"/>
      <dgm:spPr/>
    </dgm:pt>
    <dgm:pt modelId="{A11B635D-D19F-4053-94E8-AB6759480C6D}" type="pres">
      <dgm:prSet presAssocID="{4A5D1976-F28F-4587-A803-CD46134F4B7D}" presName="hierChild5" presStyleCnt="0"/>
      <dgm:spPr/>
    </dgm:pt>
    <dgm:pt modelId="{66F37743-EC85-4CCF-BB79-00B56BF26596}" type="pres">
      <dgm:prSet presAssocID="{0D9D49AC-EE77-411E-A764-4D058B5CD662}" presName="hierChild3" presStyleCnt="0"/>
      <dgm:spPr/>
    </dgm:pt>
  </dgm:ptLst>
  <dgm:cxnLst>
    <dgm:cxn modelId="{3DB876E9-D135-4850-BBAA-DC05EABCADF9}" type="presOf" srcId="{8EEED845-77F0-4F5C-BB17-54960F24A4D8}" destId="{C9C79193-8498-4822-AB1E-D710B9434D14}" srcOrd="0" destOrd="0" presId="urn:microsoft.com/office/officeart/2005/8/layout/orgChart1"/>
    <dgm:cxn modelId="{5A42E28E-5932-48AB-BDBD-2AB36FB91387}" srcId="{0D9D49AC-EE77-411E-A764-4D058B5CD662}" destId="{46FCE5B4-AC21-40F5-A871-AF919CCAB4CC}" srcOrd="1" destOrd="0" parTransId="{434B6686-9E4E-4059-BC68-DF629924D089}" sibTransId="{62EFC5DC-65DE-467F-9C98-A6A075292FB8}"/>
    <dgm:cxn modelId="{2C9CCA6F-98E0-4372-9B82-6A5FA21CF51B}" type="presOf" srcId="{D0E0EA1E-1FD2-4E79-B82F-21D912DDB214}" destId="{B403B68D-E43A-431C-9766-8115B1A3AC82}" srcOrd="0" destOrd="0" presId="urn:microsoft.com/office/officeart/2005/8/layout/orgChart1"/>
    <dgm:cxn modelId="{BC9E939C-1153-4783-A4ED-51E0C3D59BB3}" srcId="{0D9D49AC-EE77-411E-A764-4D058B5CD662}" destId="{4A5D1976-F28F-4587-A803-CD46134F4B7D}" srcOrd="4" destOrd="0" parTransId="{9E05AA6B-0D0A-426F-829D-7DC538001CA4}" sibTransId="{A827B553-A1EC-4EC0-98C4-1F1188CE0F5D}"/>
    <dgm:cxn modelId="{638E6C10-EDD4-49FF-96A8-CEC195ED7BB3}" type="presOf" srcId="{9B90EF72-4D83-4BB2-9B45-D6A7E419084B}" destId="{C2CF8228-7A56-4008-A9E1-A150A4E19AA9}" srcOrd="0" destOrd="0" presId="urn:microsoft.com/office/officeart/2005/8/layout/orgChart1"/>
    <dgm:cxn modelId="{4BD1E714-8AC5-4D03-81A8-83E03D68EDAC}" srcId="{0D9D49AC-EE77-411E-A764-4D058B5CD662}" destId="{C7C93AD6-A5B6-43FC-A829-D61E592D0A0E}" srcOrd="0" destOrd="0" parTransId="{D0E0EA1E-1FD2-4E79-B82F-21D912DDB214}" sibTransId="{7CA7C4A0-CA02-4F59-8FB3-9CD503FC85C0}"/>
    <dgm:cxn modelId="{0DF03E06-D6D4-4883-8AB3-E5729B60A8CB}" type="presOf" srcId="{4A5D1976-F28F-4587-A803-CD46134F4B7D}" destId="{4219321E-C7A7-4544-8D0D-6120BB30B443}" srcOrd="0" destOrd="0" presId="urn:microsoft.com/office/officeart/2005/8/layout/orgChart1"/>
    <dgm:cxn modelId="{8E3EB98C-DD5B-43C9-9C04-AB89A8ABB0C5}" type="presOf" srcId="{0D9D49AC-EE77-411E-A764-4D058B5CD662}" destId="{1D00399B-16E6-4DD6-B912-5D47C16236FA}" srcOrd="1" destOrd="0" presId="urn:microsoft.com/office/officeart/2005/8/layout/orgChart1"/>
    <dgm:cxn modelId="{3A038490-1422-4999-90E5-BE465B59F1C5}" type="presOf" srcId="{9E05AA6B-0D0A-426F-829D-7DC538001CA4}" destId="{40638A01-F657-43CE-B480-538D45BC6BAA}" srcOrd="0" destOrd="0" presId="urn:microsoft.com/office/officeart/2005/8/layout/orgChart1"/>
    <dgm:cxn modelId="{9D999BBA-485B-4772-9C0D-0AACFA15387D}" srcId="{0D9D49AC-EE77-411E-A764-4D058B5CD662}" destId="{8EEED845-77F0-4F5C-BB17-54960F24A4D8}" srcOrd="3" destOrd="0" parTransId="{70EE28AF-782C-40B1-9181-66F85277343D}" sibTransId="{DFFF43DE-1062-45C8-8EE3-D550999B49E6}"/>
    <dgm:cxn modelId="{7851110F-8D2C-4C9D-A8BD-CE038CAD748A}" type="presOf" srcId="{8EEED845-77F0-4F5C-BB17-54960F24A4D8}" destId="{3D317E54-28D3-432C-9FAC-B1EE0FD167FA}" srcOrd="1" destOrd="0" presId="urn:microsoft.com/office/officeart/2005/8/layout/orgChart1"/>
    <dgm:cxn modelId="{DE0833FC-F71E-4D65-8198-80F9261879F2}" type="presOf" srcId="{434B6686-9E4E-4059-BC68-DF629924D089}" destId="{F3B70979-816F-4424-AB83-7183B3A00487}" srcOrd="0" destOrd="0" presId="urn:microsoft.com/office/officeart/2005/8/layout/orgChart1"/>
    <dgm:cxn modelId="{28A6157F-69C5-43E8-B1E6-79961A6EED0D}" type="presOf" srcId="{70EE28AF-782C-40B1-9181-66F85277343D}" destId="{06DEA139-70D3-4820-8496-0FF2B452ED5B}" srcOrd="0" destOrd="0" presId="urn:microsoft.com/office/officeart/2005/8/layout/orgChart1"/>
    <dgm:cxn modelId="{197727E7-02D5-41D5-A795-02DD6A2E3A0E}" type="presOf" srcId="{C7C93AD6-A5B6-43FC-A829-D61E592D0A0E}" destId="{2E57DCD0-1A4F-437F-9852-5F287D899D2C}" srcOrd="1" destOrd="0" presId="urn:microsoft.com/office/officeart/2005/8/layout/orgChart1"/>
    <dgm:cxn modelId="{7F13B151-F0ED-44A7-A989-6E8329FBF6C5}" type="presOf" srcId="{0D9D49AC-EE77-411E-A764-4D058B5CD662}" destId="{3EC57101-A9E4-43DD-B56F-34BD7EB5B1D8}" srcOrd="0" destOrd="0" presId="urn:microsoft.com/office/officeart/2005/8/layout/orgChart1"/>
    <dgm:cxn modelId="{52264458-17B5-4530-B071-51D9D3355938}" srcId="{C7A39DDB-60E9-4D08-870C-070A09A52AF8}" destId="{0D9D49AC-EE77-411E-A764-4D058B5CD662}" srcOrd="0" destOrd="0" parTransId="{D22D654E-E237-43DD-AB6A-E5F21BF786FE}" sibTransId="{34A53C98-5F3B-457F-AB2D-366CDA60EA94}"/>
    <dgm:cxn modelId="{78573306-373B-4A99-AC8B-F58187DF1289}" type="presOf" srcId="{E23E15F4-9A01-4A59-8F9E-6819075D28F4}" destId="{CCEC3C0F-9FC1-4DD1-A833-DD67A3509161}" srcOrd="1" destOrd="0" presId="urn:microsoft.com/office/officeart/2005/8/layout/orgChart1"/>
    <dgm:cxn modelId="{7C07073F-8728-4F8A-846E-BF64B8B7AE20}" srcId="{0D9D49AC-EE77-411E-A764-4D058B5CD662}" destId="{E23E15F4-9A01-4A59-8F9E-6819075D28F4}" srcOrd="2" destOrd="0" parTransId="{9B90EF72-4D83-4BB2-9B45-D6A7E419084B}" sibTransId="{AA26C1CA-5697-4650-AA84-D711EBA5F83F}"/>
    <dgm:cxn modelId="{EE259316-37B1-49A3-A962-87388E413E25}" type="presOf" srcId="{E23E15F4-9A01-4A59-8F9E-6819075D28F4}" destId="{CBE1EF6B-A66E-48A0-BD9D-17E025FAA85C}" srcOrd="0" destOrd="0" presId="urn:microsoft.com/office/officeart/2005/8/layout/orgChart1"/>
    <dgm:cxn modelId="{3CAE6CEB-60C7-41C8-9752-6D940051A64C}" type="presOf" srcId="{C7C93AD6-A5B6-43FC-A829-D61E592D0A0E}" destId="{BFACC68B-F496-49C1-8675-6357AECEBD37}" srcOrd="0" destOrd="0" presId="urn:microsoft.com/office/officeart/2005/8/layout/orgChart1"/>
    <dgm:cxn modelId="{6A6FF4AE-B79F-49FC-B46D-D99CC7725E26}" type="presOf" srcId="{4A5D1976-F28F-4587-A803-CD46134F4B7D}" destId="{D41E2CB5-E72B-4A2B-855D-59794D57CADC}" srcOrd="1" destOrd="0" presId="urn:microsoft.com/office/officeart/2005/8/layout/orgChart1"/>
    <dgm:cxn modelId="{D8176374-BE42-4A18-BB76-42CBD594862F}" type="presOf" srcId="{46FCE5B4-AC21-40F5-A871-AF919CCAB4CC}" destId="{BE9114FE-526D-4F1D-8CAD-08CD44F79963}" srcOrd="1" destOrd="0" presId="urn:microsoft.com/office/officeart/2005/8/layout/orgChart1"/>
    <dgm:cxn modelId="{10D11E05-5D20-48E3-93E3-2E84840077FF}" type="presOf" srcId="{C7A39DDB-60E9-4D08-870C-070A09A52AF8}" destId="{8CFEC522-D21E-404F-BCB1-C44F6016D7D2}" srcOrd="0" destOrd="0" presId="urn:microsoft.com/office/officeart/2005/8/layout/orgChart1"/>
    <dgm:cxn modelId="{895B6EEF-92D1-4E1E-ACBD-73F6584AEC31}" type="presOf" srcId="{46FCE5B4-AC21-40F5-A871-AF919CCAB4CC}" destId="{E0876C25-8B1E-482A-B338-FDD71A33961B}" srcOrd="0" destOrd="0" presId="urn:microsoft.com/office/officeart/2005/8/layout/orgChart1"/>
    <dgm:cxn modelId="{976946AE-8391-4557-8CA2-1B680524BA38}" type="presParOf" srcId="{8CFEC522-D21E-404F-BCB1-C44F6016D7D2}" destId="{649AC8AD-32C5-45FA-8E39-89A6E6C14042}" srcOrd="0" destOrd="0" presId="urn:microsoft.com/office/officeart/2005/8/layout/orgChart1"/>
    <dgm:cxn modelId="{756D70F0-CF55-4196-B7A9-574F60D7051F}" type="presParOf" srcId="{649AC8AD-32C5-45FA-8E39-89A6E6C14042}" destId="{B15708F9-3234-4F8B-B8D3-41DD19068CC1}" srcOrd="0" destOrd="0" presId="urn:microsoft.com/office/officeart/2005/8/layout/orgChart1"/>
    <dgm:cxn modelId="{6490A0C6-EA11-4FAA-884E-A273777E42E6}" type="presParOf" srcId="{B15708F9-3234-4F8B-B8D3-41DD19068CC1}" destId="{3EC57101-A9E4-43DD-B56F-34BD7EB5B1D8}" srcOrd="0" destOrd="0" presId="urn:microsoft.com/office/officeart/2005/8/layout/orgChart1"/>
    <dgm:cxn modelId="{D52E53EE-F332-4F98-8183-DEBAC3B0A167}" type="presParOf" srcId="{B15708F9-3234-4F8B-B8D3-41DD19068CC1}" destId="{1D00399B-16E6-4DD6-B912-5D47C16236FA}" srcOrd="1" destOrd="0" presId="urn:microsoft.com/office/officeart/2005/8/layout/orgChart1"/>
    <dgm:cxn modelId="{EFF88FF1-E7D8-45AF-9946-EC3B70558B48}" type="presParOf" srcId="{649AC8AD-32C5-45FA-8E39-89A6E6C14042}" destId="{4EC2DB54-DB49-4A2D-B107-3D51BA88F584}" srcOrd="1" destOrd="0" presId="urn:microsoft.com/office/officeart/2005/8/layout/orgChart1"/>
    <dgm:cxn modelId="{9C698D3D-33A3-4A10-867B-809E38A478E7}" type="presParOf" srcId="{4EC2DB54-DB49-4A2D-B107-3D51BA88F584}" destId="{B403B68D-E43A-431C-9766-8115B1A3AC82}" srcOrd="0" destOrd="0" presId="urn:microsoft.com/office/officeart/2005/8/layout/orgChart1"/>
    <dgm:cxn modelId="{BDF06CAB-52E7-40EB-B0B8-E40B776BAD24}" type="presParOf" srcId="{4EC2DB54-DB49-4A2D-B107-3D51BA88F584}" destId="{43AB5A0C-7BC4-405A-B720-3379008367C4}" srcOrd="1" destOrd="0" presId="urn:microsoft.com/office/officeart/2005/8/layout/orgChart1"/>
    <dgm:cxn modelId="{9F686309-FBBB-40EB-AD5C-5EB28F75347D}" type="presParOf" srcId="{43AB5A0C-7BC4-405A-B720-3379008367C4}" destId="{45BA0BC9-7111-4F8E-8E57-D9C46E23F77B}" srcOrd="0" destOrd="0" presId="urn:microsoft.com/office/officeart/2005/8/layout/orgChart1"/>
    <dgm:cxn modelId="{BD90F14C-EC56-457B-AA32-E6F8AE3825A7}" type="presParOf" srcId="{45BA0BC9-7111-4F8E-8E57-D9C46E23F77B}" destId="{BFACC68B-F496-49C1-8675-6357AECEBD37}" srcOrd="0" destOrd="0" presId="urn:microsoft.com/office/officeart/2005/8/layout/orgChart1"/>
    <dgm:cxn modelId="{76512485-A1A1-4DDE-8DDA-BB4062D107E5}" type="presParOf" srcId="{45BA0BC9-7111-4F8E-8E57-D9C46E23F77B}" destId="{2E57DCD0-1A4F-437F-9852-5F287D899D2C}" srcOrd="1" destOrd="0" presId="urn:microsoft.com/office/officeart/2005/8/layout/orgChart1"/>
    <dgm:cxn modelId="{87479FD5-2355-4160-9BB5-E2422035CA80}" type="presParOf" srcId="{43AB5A0C-7BC4-405A-B720-3379008367C4}" destId="{6FF8C265-5441-4E17-B3D2-7DAFF6153797}" srcOrd="1" destOrd="0" presId="urn:microsoft.com/office/officeart/2005/8/layout/orgChart1"/>
    <dgm:cxn modelId="{3587F8D1-6BEC-4EB4-8F22-86F985E9A64C}" type="presParOf" srcId="{43AB5A0C-7BC4-405A-B720-3379008367C4}" destId="{1E592DE4-1284-4402-AA2E-663A4CBBD4BE}" srcOrd="2" destOrd="0" presId="urn:microsoft.com/office/officeart/2005/8/layout/orgChart1"/>
    <dgm:cxn modelId="{E75F2B05-6E94-4694-8789-DD763FA84A92}" type="presParOf" srcId="{4EC2DB54-DB49-4A2D-B107-3D51BA88F584}" destId="{F3B70979-816F-4424-AB83-7183B3A00487}" srcOrd="2" destOrd="0" presId="urn:microsoft.com/office/officeart/2005/8/layout/orgChart1"/>
    <dgm:cxn modelId="{F617129D-FB93-4ADF-BB61-CE37635CBAA8}" type="presParOf" srcId="{4EC2DB54-DB49-4A2D-B107-3D51BA88F584}" destId="{660831DF-8E6F-4767-9EA5-450CA8D8619A}" srcOrd="3" destOrd="0" presId="urn:microsoft.com/office/officeart/2005/8/layout/orgChart1"/>
    <dgm:cxn modelId="{0DD57AEE-CBEA-48D7-81AF-C26DE0ADB047}" type="presParOf" srcId="{660831DF-8E6F-4767-9EA5-450CA8D8619A}" destId="{15384507-2C20-47E9-9BDB-23CE15C70442}" srcOrd="0" destOrd="0" presId="urn:microsoft.com/office/officeart/2005/8/layout/orgChart1"/>
    <dgm:cxn modelId="{A24DE76F-3E31-4F74-A126-6BD5955EA6EB}" type="presParOf" srcId="{15384507-2C20-47E9-9BDB-23CE15C70442}" destId="{E0876C25-8B1E-482A-B338-FDD71A33961B}" srcOrd="0" destOrd="0" presId="urn:microsoft.com/office/officeart/2005/8/layout/orgChart1"/>
    <dgm:cxn modelId="{27C35419-B8F0-46F4-9DD3-F97AEF044CF3}" type="presParOf" srcId="{15384507-2C20-47E9-9BDB-23CE15C70442}" destId="{BE9114FE-526D-4F1D-8CAD-08CD44F79963}" srcOrd="1" destOrd="0" presId="urn:microsoft.com/office/officeart/2005/8/layout/orgChart1"/>
    <dgm:cxn modelId="{63C35C88-DD8F-422F-A7D2-21CE3D407132}" type="presParOf" srcId="{660831DF-8E6F-4767-9EA5-450CA8D8619A}" destId="{C3A21B2F-F0FA-4700-8203-F6D025ADD46A}" srcOrd="1" destOrd="0" presId="urn:microsoft.com/office/officeart/2005/8/layout/orgChart1"/>
    <dgm:cxn modelId="{EACC698B-A2BA-4D1B-B4E6-5BD8998E7267}" type="presParOf" srcId="{660831DF-8E6F-4767-9EA5-450CA8D8619A}" destId="{30D2259D-431F-4B0C-8693-9DBF09F88AC4}" srcOrd="2" destOrd="0" presId="urn:microsoft.com/office/officeart/2005/8/layout/orgChart1"/>
    <dgm:cxn modelId="{9C26BEBE-F1DD-4438-8895-C456CE2D85B9}" type="presParOf" srcId="{4EC2DB54-DB49-4A2D-B107-3D51BA88F584}" destId="{C2CF8228-7A56-4008-A9E1-A150A4E19AA9}" srcOrd="4" destOrd="0" presId="urn:microsoft.com/office/officeart/2005/8/layout/orgChart1"/>
    <dgm:cxn modelId="{15788DE9-AE87-449F-A83A-6AF7B7992CBC}" type="presParOf" srcId="{4EC2DB54-DB49-4A2D-B107-3D51BA88F584}" destId="{87922842-C99D-4230-BF68-F2FBBF022C40}" srcOrd="5" destOrd="0" presId="urn:microsoft.com/office/officeart/2005/8/layout/orgChart1"/>
    <dgm:cxn modelId="{C9F84C94-FCEB-409A-9FD2-08C45CA0F88F}" type="presParOf" srcId="{87922842-C99D-4230-BF68-F2FBBF022C40}" destId="{DFCC57C9-132C-4200-A5F2-0633B69D7260}" srcOrd="0" destOrd="0" presId="urn:microsoft.com/office/officeart/2005/8/layout/orgChart1"/>
    <dgm:cxn modelId="{C76098F2-7529-4FB2-A1B0-25B6974E9417}" type="presParOf" srcId="{DFCC57C9-132C-4200-A5F2-0633B69D7260}" destId="{CBE1EF6B-A66E-48A0-BD9D-17E025FAA85C}" srcOrd="0" destOrd="0" presId="urn:microsoft.com/office/officeart/2005/8/layout/orgChart1"/>
    <dgm:cxn modelId="{C4D59908-CFBA-4BA2-843E-4DD5BF8E3239}" type="presParOf" srcId="{DFCC57C9-132C-4200-A5F2-0633B69D7260}" destId="{CCEC3C0F-9FC1-4DD1-A833-DD67A3509161}" srcOrd="1" destOrd="0" presId="urn:microsoft.com/office/officeart/2005/8/layout/orgChart1"/>
    <dgm:cxn modelId="{E65FFCDB-9234-4F22-9339-181874D64EA7}" type="presParOf" srcId="{87922842-C99D-4230-BF68-F2FBBF022C40}" destId="{C471CD27-FDA8-491D-BA31-1E1543BC2C76}" srcOrd="1" destOrd="0" presId="urn:microsoft.com/office/officeart/2005/8/layout/orgChart1"/>
    <dgm:cxn modelId="{1CF3AF37-6919-4CD0-9F03-83CB8D1370DE}" type="presParOf" srcId="{87922842-C99D-4230-BF68-F2FBBF022C40}" destId="{DDEC6EB5-C6E2-4457-BFEF-45B483CA2133}" srcOrd="2" destOrd="0" presId="urn:microsoft.com/office/officeart/2005/8/layout/orgChart1"/>
    <dgm:cxn modelId="{672E073D-4E7A-4B89-B790-C54B47F2D0A1}" type="presParOf" srcId="{4EC2DB54-DB49-4A2D-B107-3D51BA88F584}" destId="{06DEA139-70D3-4820-8496-0FF2B452ED5B}" srcOrd="6" destOrd="0" presId="urn:microsoft.com/office/officeart/2005/8/layout/orgChart1"/>
    <dgm:cxn modelId="{07DE9575-C28B-4645-921C-1B9607686FAD}" type="presParOf" srcId="{4EC2DB54-DB49-4A2D-B107-3D51BA88F584}" destId="{6EDE4A91-1044-4A25-96E1-44121EBD2981}" srcOrd="7" destOrd="0" presId="urn:microsoft.com/office/officeart/2005/8/layout/orgChart1"/>
    <dgm:cxn modelId="{A49073BF-78F9-4560-82D3-2D4F0BD8E35C}" type="presParOf" srcId="{6EDE4A91-1044-4A25-96E1-44121EBD2981}" destId="{6D5B7C0E-1479-450D-B475-24969DD32D84}" srcOrd="0" destOrd="0" presId="urn:microsoft.com/office/officeart/2005/8/layout/orgChart1"/>
    <dgm:cxn modelId="{C0494DB1-1A7D-4BA2-A912-911E82B118D5}" type="presParOf" srcId="{6D5B7C0E-1479-450D-B475-24969DD32D84}" destId="{C9C79193-8498-4822-AB1E-D710B9434D14}" srcOrd="0" destOrd="0" presId="urn:microsoft.com/office/officeart/2005/8/layout/orgChart1"/>
    <dgm:cxn modelId="{CF15EF9A-6B52-444B-BCE8-3637F1A75D32}" type="presParOf" srcId="{6D5B7C0E-1479-450D-B475-24969DD32D84}" destId="{3D317E54-28D3-432C-9FAC-B1EE0FD167FA}" srcOrd="1" destOrd="0" presId="urn:microsoft.com/office/officeart/2005/8/layout/orgChart1"/>
    <dgm:cxn modelId="{090EBA59-D261-4001-967B-50F4BCA753EF}" type="presParOf" srcId="{6EDE4A91-1044-4A25-96E1-44121EBD2981}" destId="{8BC79CE0-1A43-432B-9C9E-283B1C651DB7}" srcOrd="1" destOrd="0" presId="urn:microsoft.com/office/officeart/2005/8/layout/orgChart1"/>
    <dgm:cxn modelId="{9A760817-90FA-45DB-AF8F-9793121BF780}" type="presParOf" srcId="{6EDE4A91-1044-4A25-96E1-44121EBD2981}" destId="{28B1AA71-AA4B-433A-82C7-18945E67B4CE}" srcOrd="2" destOrd="0" presId="urn:microsoft.com/office/officeart/2005/8/layout/orgChart1"/>
    <dgm:cxn modelId="{96FB91DB-E590-4EDB-8625-11649E4DA985}" type="presParOf" srcId="{4EC2DB54-DB49-4A2D-B107-3D51BA88F584}" destId="{40638A01-F657-43CE-B480-538D45BC6BAA}" srcOrd="8" destOrd="0" presId="urn:microsoft.com/office/officeart/2005/8/layout/orgChart1"/>
    <dgm:cxn modelId="{93B0AC67-C708-4B70-BCAA-DE9CC2C18707}" type="presParOf" srcId="{4EC2DB54-DB49-4A2D-B107-3D51BA88F584}" destId="{552B3FBA-9EE2-4E70-B3F6-543467558A51}" srcOrd="9" destOrd="0" presId="urn:microsoft.com/office/officeart/2005/8/layout/orgChart1"/>
    <dgm:cxn modelId="{ABB386ED-FE17-4D33-9B35-DD13AF1E0DBA}" type="presParOf" srcId="{552B3FBA-9EE2-4E70-B3F6-543467558A51}" destId="{684E81C4-3642-4CDE-B4DF-2E3F7530E882}" srcOrd="0" destOrd="0" presId="urn:microsoft.com/office/officeart/2005/8/layout/orgChart1"/>
    <dgm:cxn modelId="{BB59F0B0-1351-48B1-A6B4-0C5E27CDA271}" type="presParOf" srcId="{684E81C4-3642-4CDE-B4DF-2E3F7530E882}" destId="{4219321E-C7A7-4544-8D0D-6120BB30B443}" srcOrd="0" destOrd="0" presId="urn:microsoft.com/office/officeart/2005/8/layout/orgChart1"/>
    <dgm:cxn modelId="{3ADB20DA-C89B-4423-9E54-DE7C68838994}" type="presParOf" srcId="{684E81C4-3642-4CDE-B4DF-2E3F7530E882}" destId="{D41E2CB5-E72B-4A2B-855D-59794D57CADC}" srcOrd="1" destOrd="0" presId="urn:microsoft.com/office/officeart/2005/8/layout/orgChart1"/>
    <dgm:cxn modelId="{10DD586C-0E70-4B3A-A2CC-416477264C81}" type="presParOf" srcId="{552B3FBA-9EE2-4E70-B3F6-543467558A51}" destId="{FC4B0F47-CFC9-4F15-901A-88A944ED9D72}" srcOrd="1" destOrd="0" presId="urn:microsoft.com/office/officeart/2005/8/layout/orgChart1"/>
    <dgm:cxn modelId="{39545682-D512-43E1-AD78-B53231D36A4E}" type="presParOf" srcId="{552B3FBA-9EE2-4E70-B3F6-543467558A51}" destId="{A11B635D-D19F-4053-94E8-AB6759480C6D}" srcOrd="2" destOrd="0" presId="urn:microsoft.com/office/officeart/2005/8/layout/orgChart1"/>
    <dgm:cxn modelId="{8BB9FA94-C8E2-4748-A980-2D972DAF9F47}" type="presParOf" srcId="{649AC8AD-32C5-45FA-8E39-89A6E6C14042}" destId="{66F37743-EC85-4CCF-BB79-00B56BF2659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989070A-A3E8-4C19-A75B-26D57A3A0E57}" type="doc">
      <dgm:prSet loTypeId="urn:microsoft.com/office/officeart/2008/layout/HorizontalMultiLevelHierarchy" loCatId="hierarchy" qsTypeId="urn:microsoft.com/office/officeart/2005/8/quickstyle/simple3" qsCatId="simple" csTypeId="urn:microsoft.com/office/officeart/2005/8/colors/accent1_5" csCatId="accent1" phldr="1"/>
      <dgm:spPr/>
      <dgm:t>
        <a:bodyPr/>
        <a:lstStyle/>
        <a:p>
          <a:endParaRPr lang="ru-RU"/>
        </a:p>
      </dgm:t>
    </dgm:pt>
    <dgm:pt modelId="{BD7BE2D2-5168-437C-8299-4136F242EEFC}">
      <dgm:prSet phldrT="[Текст]" custT="1"/>
      <dgm:spPr/>
      <dgm:t>
        <a:bodyPr/>
        <a:lstStyle/>
        <a:p>
          <a:r>
            <a:rPr lang="ru-RU" sz="1100" b="0"/>
            <a:t>Врахуванння культурного фактору повинно здійснюватись регіоналізацією і виразністю націоналізації архітектури</a:t>
          </a:r>
        </a:p>
      </dgm:t>
    </dgm:pt>
    <dgm:pt modelId="{D4DC366E-8BDD-4F96-BF86-A09193DAEC55}" type="parTrans" cxnId="{464D56A7-377F-4A6E-A506-F5564A973F9E}">
      <dgm:prSet/>
      <dgm:spPr/>
      <dgm:t>
        <a:bodyPr/>
        <a:lstStyle/>
        <a:p>
          <a:endParaRPr lang="ru-RU" b="0"/>
        </a:p>
      </dgm:t>
    </dgm:pt>
    <dgm:pt modelId="{A58D9995-52A8-4AFA-B691-C760E02E6808}" type="sibTrans" cxnId="{464D56A7-377F-4A6E-A506-F5564A973F9E}">
      <dgm:prSet/>
      <dgm:spPr/>
      <dgm:t>
        <a:bodyPr/>
        <a:lstStyle/>
        <a:p>
          <a:endParaRPr lang="ru-RU" b="0"/>
        </a:p>
      </dgm:t>
    </dgm:pt>
    <dgm:pt modelId="{C57454B7-E83F-4C8E-817A-5BC5A09DA074}">
      <dgm:prSet phldrT="[Текст]" custT="1"/>
      <dgm:spPr/>
      <dgm:t>
        <a:bodyPr/>
        <a:lstStyle/>
        <a:p>
          <a:r>
            <a:rPr lang="ru-RU" sz="1100" b="0"/>
            <a:t>за допомогою комп</a:t>
          </a:r>
          <a:r>
            <a:rPr lang="uk-UA" sz="1100" b="0"/>
            <a:t>о</a:t>
          </a:r>
          <a:r>
            <a:rPr lang="ru-RU" sz="1100" b="0"/>
            <a:t>новки обсягу;</a:t>
          </a:r>
        </a:p>
      </dgm:t>
    </dgm:pt>
    <dgm:pt modelId="{2B6F4B25-7646-45CC-94F4-B9450FFD3AFA}" type="parTrans" cxnId="{2D2A8160-34FB-486F-9994-A924692AEFD1}">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F11C5CF0-DCDF-4A40-8D00-2E06A58A0FF0}" type="sibTrans" cxnId="{2D2A8160-34FB-486F-9994-A924692AEFD1}">
      <dgm:prSet/>
      <dgm:spPr/>
      <dgm:t>
        <a:bodyPr/>
        <a:lstStyle/>
        <a:p>
          <a:endParaRPr lang="ru-RU" b="0"/>
        </a:p>
      </dgm:t>
    </dgm:pt>
    <dgm:pt modelId="{40021EAD-00FC-4971-A1A7-606B55BE24AA}">
      <dgm:prSet phldrT="[Текст]" custT="1"/>
      <dgm:spPr/>
      <dgm:t>
        <a:bodyPr/>
        <a:lstStyle/>
        <a:p>
          <a:r>
            <a:rPr lang="ru-RU" sz="1100" b="0"/>
            <a:t>використання об'ємно - планувальних традицій;</a:t>
          </a:r>
        </a:p>
      </dgm:t>
    </dgm:pt>
    <dgm:pt modelId="{B3BC3764-5128-4143-8736-C8FFAA782C31}" type="parTrans" cxnId="{ECCEF223-A9D7-4F82-980F-61DB814DB5A6}">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38662300-4AAC-4CA8-9EC4-1E80596F9963}" type="sibTrans" cxnId="{ECCEF223-A9D7-4F82-980F-61DB814DB5A6}">
      <dgm:prSet/>
      <dgm:spPr/>
      <dgm:t>
        <a:bodyPr/>
        <a:lstStyle/>
        <a:p>
          <a:endParaRPr lang="ru-RU" b="0"/>
        </a:p>
      </dgm:t>
    </dgm:pt>
    <dgm:pt modelId="{1633B3CB-4CDA-41AF-9FB1-76D39930AEA1}">
      <dgm:prSet phldrT="[Текст]" custT="1"/>
      <dgm:spPr/>
      <dgm:t>
        <a:bodyPr/>
        <a:lstStyle/>
        <a:p>
          <a:r>
            <a:rPr lang="ru-RU" sz="1100" b="0"/>
            <a:t>розміщення водойм і насаджень;</a:t>
          </a:r>
        </a:p>
      </dgm:t>
    </dgm:pt>
    <dgm:pt modelId="{23A2BB11-6999-4A82-910F-3EF654530D32}" type="parTrans" cxnId="{B97CA78D-5D49-45F4-87A6-98DB29B2E3E2}">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C9B88450-1CEF-4FCE-8CD0-2B6C28368961}" type="sibTrans" cxnId="{B97CA78D-5D49-45F4-87A6-98DB29B2E3E2}">
      <dgm:prSet/>
      <dgm:spPr/>
      <dgm:t>
        <a:bodyPr/>
        <a:lstStyle/>
        <a:p>
          <a:endParaRPr lang="ru-RU" b="0"/>
        </a:p>
      </dgm:t>
    </dgm:pt>
    <dgm:pt modelId="{11C3FDAD-9D0B-41D3-A6E5-CC3B90C7A028}">
      <dgm:prSet phldrT="[Текст]" custT="1"/>
      <dgm:spPr/>
      <dgm:t>
        <a:bodyPr/>
        <a:lstStyle/>
        <a:p>
          <a:r>
            <a:rPr lang="ru-RU" sz="1100" b="0"/>
            <a:t>перероблених прогресивних традиційних форм;</a:t>
          </a:r>
        </a:p>
      </dgm:t>
    </dgm:pt>
    <dgm:pt modelId="{450AA2A7-832A-4F00-A762-80F14EF551E5}" type="parTrans" cxnId="{04D5473B-8F8E-44B3-9488-EF8E783848D4}">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7FCCB74B-4312-4A71-981C-E439E21196E5}" type="sibTrans" cxnId="{04D5473B-8F8E-44B3-9488-EF8E783848D4}">
      <dgm:prSet/>
      <dgm:spPr/>
      <dgm:t>
        <a:bodyPr/>
        <a:lstStyle/>
        <a:p>
          <a:endParaRPr lang="ru-RU" b="0"/>
        </a:p>
      </dgm:t>
    </dgm:pt>
    <dgm:pt modelId="{711A8AEE-548B-485D-999D-86E472971347}">
      <dgm:prSet phldrT="[Текст]" custT="1"/>
      <dgm:spPr/>
      <dgm:t>
        <a:bodyPr/>
        <a:lstStyle/>
        <a:p>
          <a:r>
            <a:rPr lang="ru-RU" sz="1100" b="0"/>
            <a:t>використання місцевих будівельних матеріалів;</a:t>
          </a:r>
        </a:p>
      </dgm:t>
    </dgm:pt>
    <dgm:pt modelId="{B6CBD337-67D0-4D35-9CDC-01603AC984F2}" type="parTrans" cxnId="{09DBB0C7-32F0-4A17-87DC-EC233309FCAE}">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4952562A-289E-452C-851E-39009C17734C}" type="sibTrans" cxnId="{09DBB0C7-32F0-4A17-87DC-EC233309FCAE}">
      <dgm:prSet/>
      <dgm:spPr/>
      <dgm:t>
        <a:bodyPr/>
        <a:lstStyle/>
        <a:p>
          <a:endParaRPr lang="ru-RU" b="0"/>
        </a:p>
      </dgm:t>
    </dgm:pt>
    <dgm:pt modelId="{88E373B9-90BD-4BF2-A98A-0FBD0D3A51A3}">
      <dgm:prSet phldrT="[Текст]" custT="1"/>
      <dgm:spPr/>
      <dgm:t>
        <a:bodyPr/>
        <a:lstStyle/>
        <a:p>
          <a:r>
            <a:rPr lang="ru-RU" sz="1100" b="0"/>
            <a:t>використовувати сучасні стилі дизайну, враховуючи розташування міста в центрі євразійського простору і злиття культур сходу і заходу.</a:t>
          </a:r>
        </a:p>
      </dgm:t>
    </dgm:pt>
    <dgm:pt modelId="{A0CE5DB9-D495-4B57-A65D-FC49CC694033}" type="parTrans" cxnId="{BF2FD402-D1DB-4FF0-A3A8-D3E3933B5F61}">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F6D06D7B-853C-4EFB-8515-863B5CFBDC60}" type="sibTrans" cxnId="{BF2FD402-D1DB-4FF0-A3A8-D3E3933B5F61}">
      <dgm:prSet/>
      <dgm:spPr/>
      <dgm:t>
        <a:bodyPr/>
        <a:lstStyle/>
        <a:p>
          <a:endParaRPr lang="ru-RU" b="0"/>
        </a:p>
      </dgm:t>
    </dgm:pt>
    <dgm:pt modelId="{E4D6915C-3990-4300-8FC6-83B3E2D3CB04}">
      <dgm:prSet phldrT="[Текст]" custT="1"/>
      <dgm:spPr/>
      <dgm:t>
        <a:bodyPr/>
        <a:lstStyle/>
        <a:p>
          <a:r>
            <a:rPr lang="ru-RU" sz="1100" b="0"/>
            <a:t>сприйняття національного як сплаву новаторства і традицій;</a:t>
          </a:r>
        </a:p>
      </dgm:t>
    </dgm:pt>
    <dgm:pt modelId="{91BCCED5-BE63-4B28-A522-8681F578EE44}" type="parTrans" cxnId="{F04FC0AD-510E-4755-839E-B0FFBB4D9C35}">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6C2D5D54-B5CC-489E-B6B8-A4F69FDC46B2}" type="sibTrans" cxnId="{F04FC0AD-510E-4755-839E-B0FFBB4D9C35}">
      <dgm:prSet/>
      <dgm:spPr/>
      <dgm:t>
        <a:bodyPr/>
        <a:lstStyle/>
        <a:p>
          <a:endParaRPr lang="ru-RU" b="0"/>
        </a:p>
      </dgm:t>
    </dgm:pt>
    <dgm:pt modelId="{939DC5D4-C0D5-44B5-A491-2B6FA618C429}">
      <dgm:prSet phldrT="[Текст]" custT="1"/>
      <dgm:spPr/>
      <dgm:t>
        <a:bodyPr/>
        <a:lstStyle/>
        <a:p>
          <a:r>
            <a:rPr lang="ru-RU" sz="1100" b="0"/>
            <a:t>використання традиційних елементів абстрактно, у вигляді структури, простору і конструктивного рішення;</a:t>
          </a:r>
        </a:p>
      </dgm:t>
    </dgm:pt>
    <dgm:pt modelId="{C615B516-06A7-4832-B0A4-673EBFF56840}" type="parTrans" cxnId="{3747CB5E-69CA-4B62-8F2B-9DBF1D372CFC}">
      <dgm:prSet>
        <dgm:style>
          <a:lnRef idx="1">
            <a:schemeClr val="dk1"/>
          </a:lnRef>
          <a:fillRef idx="0">
            <a:schemeClr val="dk1"/>
          </a:fillRef>
          <a:effectRef idx="0">
            <a:schemeClr val="dk1"/>
          </a:effectRef>
          <a:fontRef idx="minor">
            <a:schemeClr val="tx1"/>
          </a:fontRef>
        </dgm:style>
      </dgm:prSet>
      <dgm:spPr/>
      <dgm:t>
        <a:bodyPr/>
        <a:lstStyle/>
        <a:p>
          <a:endParaRPr lang="ru-RU" b="0"/>
        </a:p>
      </dgm:t>
    </dgm:pt>
    <dgm:pt modelId="{9A78388F-38E2-44F3-A5D6-D95C3A61CEA4}" type="sibTrans" cxnId="{3747CB5E-69CA-4B62-8F2B-9DBF1D372CFC}">
      <dgm:prSet/>
      <dgm:spPr/>
      <dgm:t>
        <a:bodyPr/>
        <a:lstStyle/>
        <a:p>
          <a:endParaRPr lang="ru-RU" b="0"/>
        </a:p>
      </dgm:t>
    </dgm:pt>
    <dgm:pt modelId="{0E898C24-8358-404F-9B44-A40B8CEB5ED1}" type="pres">
      <dgm:prSet presAssocID="{5989070A-A3E8-4C19-A75B-26D57A3A0E57}" presName="Name0" presStyleCnt="0">
        <dgm:presLayoutVars>
          <dgm:chPref val="1"/>
          <dgm:dir/>
          <dgm:animOne val="branch"/>
          <dgm:animLvl val="lvl"/>
          <dgm:resizeHandles val="exact"/>
        </dgm:presLayoutVars>
      </dgm:prSet>
      <dgm:spPr/>
      <dgm:t>
        <a:bodyPr/>
        <a:lstStyle/>
        <a:p>
          <a:endParaRPr lang="ru-RU"/>
        </a:p>
      </dgm:t>
    </dgm:pt>
    <dgm:pt modelId="{E6BD78D3-ED35-44FC-929B-0C10BC2497FF}" type="pres">
      <dgm:prSet presAssocID="{BD7BE2D2-5168-437C-8299-4136F242EEFC}" presName="root1" presStyleCnt="0"/>
      <dgm:spPr/>
      <dgm:t>
        <a:bodyPr/>
        <a:lstStyle/>
        <a:p>
          <a:endParaRPr lang="ru-RU"/>
        </a:p>
      </dgm:t>
    </dgm:pt>
    <dgm:pt modelId="{38B59B68-4972-410E-B5AC-477CC7D5259D}" type="pres">
      <dgm:prSet presAssocID="{BD7BE2D2-5168-437C-8299-4136F242EEFC}" presName="LevelOneTextNode" presStyleLbl="node0" presStyleIdx="0" presStyleCnt="1" custScaleX="88655" custScaleY="171305">
        <dgm:presLayoutVars>
          <dgm:chPref val="3"/>
        </dgm:presLayoutVars>
      </dgm:prSet>
      <dgm:spPr/>
      <dgm:t>
        <a:bodyPr/>
        <a:lstStyle/>
        <a:p>
          <a:endParaRPr lang="ru-RU"/>
        </a:p>
      </dgm:t>
    </dgm:pt>
    <dgm:pt modelId="{29B25716-1F15-4F32-923D-3E6A2533EDF8}" type="pres">
      <dgm:prSet presAssocID="{BD7BE2D2-5168-437C-8299-4136F242EEFC}" presName="level2hierChild" presStyleCnt="0"/>
      <dgm:spPr/>
      <dgm:t>
        <a:bodyPr/>
        <a:lstStyle/>
        <a:p>
          <a:endParaRPr lang="ru-RU"/>
        </a:p>
      </dgm:t>
    </dgm:pt>
    <dgm:pt modelId="{FBBD82C7-4EE2-4960-8B2C-25E2692873D2}" type="pres">
      <dgm:prSet presAssocID="{2B6F4B25-7646-45CC-94F4-B9450FFD3AFA}" presName="conn2-1" presStyleLbl="parChTrans1D2" presStyleIdx="0" presStyleCnt="8"/>
      <dgm:spPr/>
      <dgm:t>
        <a:bodyPr/>
        <a:lstStyle/>
        <a:p>
          <a:endParaRPr lang="ru-RU"/>
        </a:p>
      </dgm:t>
    </dgm:pt>
    <dgm:pt modelId="{479FA4D5-0EE5-41CB-9C1A-0CB06F4BC123}" type="pres">
      <dgm:prSet presAssocID="{2B6F4B25-7646-45CC-94F4-B9450FFD3AFA}" presName="connTx" presStyleLbl="parChTrans1D2" presStyleIdx="0" presStyleCnt="8"/>
      <dgm:spPr/>
      <dgm:t>
        <a:bodyPr/>
        <a:lstStyle/>
        <a:p>
          <a:endParaRPr lang="ru-RU"/>
        </a:p>
      </dgm:t>
    </dgm:pt>
    <dgm:pt modelId="{07E36EE4-2255-4DBB-90D2-06120D572903}" type="pres">
      <dgm:prSet presAssocID="{C57454B7-E83F-4C8E-817A-5BC5A09DA074}" presName="root2" presStyleCnt="0"/>
      <dgm:spPr/>
      <dgm:t>
        <a:bodyPr/>
        <a:lstStyle/>
        <a:p>
          <a:endParaRPr lang="ru-RU"/>
        </a:p>
      </dgm:t>
    </dgm:pt>
    <dgm:pt modelId="{533E08F6-11C4-4C01-86EB-145C9677D12D}" type="pres">
      <dgm:prSet presAssocID="{C57454B7-E83F-4C8E-817A-5BC5A09DA074}" presName="LevelTwoTextNode" presStyleLbl="node2" presStyleIdx="0" presStyleCnt="8" custScaleX="185159" custLinFactNeighborX="-2424">
        <dgm:presLayoutVars>
          <dgm:chPref val="3"/>
        </dgm:presLayoutVars>
      </dgm:prSet>
      <dgm:spPr/>
      <dgm:t>
        <a:bodyPr/>
        <a:lstStyle/>
        <a:p>
          <a:endParaRPr lang="ru-RU"/>
        </a:p>
      </dgm:t>
    </dgm:pt>
    <dgm:pt modelId="{63B5BBEB-0CBC-42D3-B8FA-9626A6B894B8}" type="pres">
      <dgm:prSet presAssocID="{C57454B7-E83F-4C8E-817A-5BC5A09DA074}" presName="level3hierChild" presStyleCnt="0"/>
      <dgm:spPr/>
      <dgm:t>
        <a:bodyPr/>
        <a:lstStyle/>
        <a:p>
          <a:endParaRPr lang="ru-RU"/>
        </a:p>
      </dgm:t>
    </dgm:pt>
    <dgm:pt modelId="{3E80592E-00CD-40CD-960B-96BD597D26E5}" type="pres">
      <dgm:prSet presAssocID="{B3BC3764-5128-4143-8736-C8FFAA782C31}" presName="conn2-1" presStyleLbl="parChTrans1D2" presStyleIdx="1" presStyleCnt="8"/>
      <dgm:spPr/>
      <dgm:t>
        <a:bodyPr/>
        <a:lstStyle/>
        <a:p>
          <a:endParaRPr lang="ru-RU"/>
        </a:p>
      </dgm:t>
    </dgm:pt>
    <dgm:pt modelId="{C5C43753-118E-43D8-BAF7-DBB88B64C2D9}" type="pres">
      <dgm:prSet presAssocID="{B3BC3764-5128-4143-8736-C8FFAA782C31}" presName="connTx" presStyleLbl="parChTrans1D2" presStyleIdx="1" presStyleCnt="8"/>
      <dgm:spPr/>
      <dgm:t>
        <a:bodyPr/>
        <a:lstStyle/>
        <a:p>
          <a:endParaRPr lang="ru-RU"/>
        </a:p>
      </dgm:t>
    </dgm:pt>
    <dgm:pt modelId="{B6BB613F-5FC8-44E8-81B1-B42B59B69C05}" type="pres">
      <dgm:prSet presAssocID="{40021EAD-00FC-4971-A1A7-606B55BE24AA}" presName="root2" presStyleCnt="0"/>
      <dgm:spPr/>
      <dgm:t>
        <a:bodyPr/>
        <a:lstStyle/>
        <a:p>
          <a:endParaRPr lang="ru-RU"/>
        </a:p>
      </dgm:t>
    </dgm:pt>
    <dgm:pt modelId="{5141937F-F6EB-4D84-A163-4E58BDB0264C}" type="pres">
      <dgm:prSet presAssocID="{40021EAD-00FC-4971-A1A7-606B55BE24AA}" presName="LevelTwoTextNode" presStyleLbl="node2" presStyleIdx="1" presStyleCnt="8" custScaleX="185159" custLinFactNeighborX="-2424">
        <dgm:presLayoutVars>
          <dgm:chPref val="3"/>
        </dgm:presLayoutVars>
      </dgm:prSet>
      <dgm:spPr/>
      <dgm:t>
        <a:bodyPr/>
        <a:lstStyle/>
        <a:p>
          <a:endParaRPr lang="ru-RU"/>
        </a:p>
      </dgm:t>
    </dgm:pt>
    <dgm:pt modelId="{D068E85A-A3C2-4514-9137-797DB884E50C}" type="pres">
      <dgm:prSet presAssocID="{40021EAD-00FC-4971-A1A7-606B55BE24AA}" presName="level3hierChild" presStyleCnt="0"/>
      <dgm:spPr/>
      <dgm:t>
        <a:bodyPr/>
        <a:lstStyle/>
        <a:p>
          <a:endParaRPr lang="ru-RU"/>
        </a:p>
      </dgm:t>
    </dgm:pt>
    <dgm:pt modelId="{BCA907FD-6705-4AF8-875C-2CDA58D18D2F}" type="pres">
      <dgm:prSet presAssocID="{23A2BB11-6999-4A82-910F-3EF654530D32}" presName="conn2-1" presStyleLbl="parChTrans1D2" presStyleIdx="2" presStyleCnt="8"/>
      <dgm:spPr/>
      <dgm:t>
        <a:bodyPr/>
        <a:lstStyle/>
        <a:p>
          <a:endParaRPr lang="ru-RU"/>
        </a:p>
      </dgm:t>
    </dgm:pt>
    <dgm:pt modelId="{E17866B2-539F-4803-84D7-B83D073C7264}" type="pres">
      <dgm:prSet presAssocID="{23A2BB11-6999-4A82-910F-3EF654530D32}" presName="connTx" presStyleLbl="parChTrans1D2" presStyleIdx="2" presStyleCnt="8"/>
      <dgm:spPr/>
      <dgm:t>
        <a:bodyPr/>
        <a:lstStyle/>
        <a:p>
          <a:endParaRPr lang="ru-RU"/>
        </a:p>
      </dgm:t>
    </dgm:pt>
    <dgm:pt modelId="{1EF95875-D891-461E-B1B1-D51CA5ACB254}" type="pres">
      <dgm:prSet presAssocID="{1633B3CB-4CDA-41AF-9FB1-76D39930AEA1}" presName="root2" presStyleCnt="0"/>
      <dgm:spPr/>
      <dgm:t>
        <a:bodyPr/>
        <a:lstStyle/>
        <a:p>
          <a:endParaRPr lang="ru-RU"/>
        </a:p>
      </dgm:t>
    </dgm:pt>
    <dgm:pt modelId="{4EA6C439-A8AA-44FE-9BAE-7026FA200281}" type="pres">
      <dgm:prSet presAssocID="{1633B3CB-4CDA-41AF-9FB1-76D39930AEA1}" presName="LevelTwoTextNode" presStyleLbl="node2" presStyleIdx="2" presStyleCnt="8" custScaleX="185159" custLinFactNeighborX="-2424">
        <dgm:presLayoutVars>
          <dgm:chPref val="3"/>
        </dgm:presLayoutVars>
      </dgm:prSet>
      <dgm:spPr/>
      <dgm:t>
        <a:bodyPr/>
        <a:lstStyle/>
        <a:p>
          <a:endParaRPr lang="ru-RU"/>
        </a:p>
      </dgm:t>
    </dgm:pt>
    <dgm:pt modelId="{7354E548-5FBF-485A-8D11-1EED9039AD99}" type="pres">
      <dgm:prSet presAssocID="{1633B3CB-4CDA-41AF-9FB1-76D39930AEA1}" presName="level3hierChild" presStyleCnt="0"/>
      <dgm:spPr/>
      <dgm:t>
        <a:bodyPr/>
        <a:lstStyle/>
        <a:p>
          <a:endParaRPr lang="ru-RU"/>
        </a:p>
      </dgm:t>
    </dgm:pt>
    <dgm:pt modelId="{291DAF29-313B-42B5-9F35-BDDCD79B100D}" type="pres">
      <dgm:prSet presAssocID="{B6CBD337-67D0-4D35-9CDC-01603AC984F2}" presName="conn2-1" presStyleLbl="parChTrans1D2" presStyleIdx="3" presStyleCnt="8"/>
      <dgm:spPr/>
      <dgm:t>
        <a:bodyPr/>
        <a:lstStyle/>
        <a:p>
          <a:endParaRPr lang="ru-RU"/>
        </a:p>
      </dgm:t>
    </dgm:pt>
    <dgm:pt modelId="{92B5BE04-9AF6-492D-A093-A6E249CA18F2}" type="pres">
      <dgm:prSet presAssocID="{B6CBD337-67D0-4D35-9CDC-01603AC984F2}" presName="connTx" presStyleLbl="parChTrans1D2" presStyleIdx="3" presStyleCnt="8"/>
      <dgm:spPr/>
      <dgm:t>
        <a:bodyPr/>
        <a:lstStyle/>
        <a:p>
          <a:endParaRPr lang="ru-RU"/>
        </a:p>
      </dgm:t>
    </dgm:pt>
    <dgm:pt modelId="{0820518E-029A-4280-BDEC-EA9383D90D56}" type="pres">
      <dgm:prSet presAssocID="{711A8AEE-548B-485D-999D-86E472971347}" presName="root2" presStyleCnt="0"/>
      <dgm:spPr/>
      <dgm:t>
        <a:bodyPr/>
        <a:lstStyle/>
        <a:p>
          <a:endParaRPr lang="ru-RU"/>
        </a:p>
      </dgm:t>
    </dgm:pt>
    <dgm:pt modelId="{88B4012C-7F06-408A-B9B6-0DA0D1A9572C}" type="pres">
      <dgm:prSet presAssocID="{711A8AEE-548B-485D-999D-86E472971347}" presName="LevelTwoTextNode" presStyleLbl="node2" presStyleIdx="3" presStyleCnt="8" custScaleX="185159" custLinFactNeighborX="-2424">
        <dgm:presLayoutVars>
          <dgm:chPref val="3"/>
        </dgm:presLayoutVars>
      </dgm:prSet>
      <dgm:spPr/>
      <dgm:t>
        <a:bodyPr/>
        <a:lstStyle/>
        <a:p>
          <a:endParaRPr lang="ru-RU"/>
        </a:p>
      </dgm:t>
    </dgm:pt>
    <dgm:pt modelId="{EF2EE6DA-060E-4AF5-9423-674D29AABB3C}" type="pres">
      <dgm:prSet presAssocID="{711A8AEE-548B-485D-999D-86E472971347}" presName="level3hierChild" presStyleCnt="0"/>
      <dgm:spPr/>
      <dgm:t>
        <a:bodyPr/>
        <a:lstStyle/>
        <a:p>
          <a:endParaRPr lang="ru-RU"/>
        </a:p>
      </dgm:t>
    </dgm:pt>
    <dgm:pt modelId="{4FA823CE-EA07-4521-BEA7-8B81667179DE}" type="pres">
      <dgm:prSet presAssocID="{450AA2A7-832A-4F00-A762-80F14EF551E5}" presName="conn2-1" presStyleLbl="parChTrans1D2" presStyleIdx="4" presStyleCnt="8"/>
      <dgm:spPr/>
      <dgm:t>
        <a:bodyPr/>
        <a:lstStyle/>
        <a:p>
          <a:endParaRPr lang="ru-RU"/>
        </a:p>
      </dgm:t>
    </dgm:pt>
    <dgm:pt modelId="{D5BB3766-A650-46FD-AFE8-CA696D162875}" type="pres">
      <dgm:prSet presAssocID="{450AA2A7-832A-4F00-A762-80F14EF551E5}" presName="connTx" presStyleLbl="parChTrans1D2" presStyleIdx="4" presStyleCnt="8"/>
      <dgm:spPr/>
      <dgm:t>
        <a:bodyPr/>
        <a:lstStyle/>
        <a:p>
          <a:endParaRPr lang="ru-RU"/>
        </a:p>
      </dgm:t>
    </dgm:pt>
    <dgm:pt modelId="{13CE4C92-60DE-43CB-ABC3-3A7EE2994E94}" type="pres">
      <dgm:prSet presAssocID="{11C3FDAD-9D0B-41D3-A6E5-CC3B90C7A028}" presName="root2" presStyleCnt="0"/>
      <dgm:spPr/>
      <dgm:t>
        <a:bodyPr/>
        <a:lstStyle/>
        <a:p>
          <a:endParaRPr lang="ru-RU"/>
        </a:p>
      </dgm:t>
    </dgm:pt>
    <dgm:pt modelId="{DB22ABEA-89FA-4E84-9379-0192D95CB821}" type="pres">
      <dgm:prSet presAssocID="{11C3FDAD-9D0B-41D3-A6E5-CC3B90C7A028}" presName="LevelTwoTextNode" presStyleLbl="node2" presStyleIdx="4" presStyleCnt="8" custScaleX="185159" custLinFactNeighborX="-2424">
        <dgm:presLayoutVars>
          <dgm:chPref val="3"/>
        </dgm:presLayoutVars>
      </dgm:prSet>
      <dgm:spPr/>
      <dgm:t>
        <a:bodyPr/>
        <a:lstStyle/>
        <a:p>
          <a:endParaRPr lang="ru-RU"/>
        </a:p>
      </dgm:t>
    </dgm:pt>
    <dgm:pt modelId="{02E00BD6-B09B-4670-8457-CD8712FA6304}" type="pres">
      <dgm:prSet presAssocID="{11C3FDAD-9D0B-41D3-A6E5-CC3B90C7A028}" presName="level3hierChild" presStyleCnt="0"/>
      <dgm:spPr/>
      <dgm:t>
        <a:bodyPr/>
        <a:lstStyle/>
        <a:p>
          <a:endParaRPr lang="ru-RU"/>
        </a:p>
      </dgm:t>
    </dgm:pt>
    <dgm:pt modelId="{47CB4FF8-7D64-4AD2-BCDE-0C0B5D90C718}" type="pres">
      <dgm:prSet presAssocID="{91BCCED5-BE63-4B28-A522-8681F578EE44}" presName="conn2-1" presStyleLbl="parChTrans1D2" presStyleIdx="5" presStyleCnt="8"/>
      <dgm:spPr/>
      <dgm:t>
        <a:bodyPr/>
        <a:lstStyle/>
        <a:p>
          <a:endParaRPr lang="ru-RU"/>
        </a:p>
      </dgm:t>
    </dgm:pt>
    <dgm:pt modelId="{7FEE06BD-8357-4FF6-926B-68038E88C3AE}" type="pres">
      <dgm:prSet presAssocID="{91BCCED5-BE63-4B28-A522-8681F578EE44}" presName="connTx" presStyleLbl="parChTrans1D2" presStyleIdx="5" presStyleCnt="8"/>
      <dgm:spPr/>
      <dgm:t>
        <a:bodyPr/>
        <a:lstStyle/>
        <a:p>
          <a:endParaRPr lang="ru-RU"/>
        </a:p>
      </dgm:t>
    </dgm:pt>
    <dgm:pt modelId="{E6B12846-E8A3-4617-9F37-000C4C78C21A}" type="pres">
      <dgm:prSet presAssocID="{E4D6915C-3990-4300-8FC6-83B3E2D3CB04}" presName="root2" presStyleCnt="0"/>
      <dgm:spPr/>
      <dgm:t>
        <a:bodyPr/>
        <a:lstStyle/>
        <a:p>
          <a:endParaRPr lang="ru-RU"/>
        </a:p>
      </dgm:t>
    </dgm:pt>
    <dgm:pt modelId="{2BD4C5A3-E211-4F18-A0F9-F84196756EA1}" type="pres">
      <dgm:prSet presAssocID="{E4D6915C-3990-4300-8FC6-83B3E2D3CB04}" presName="LevelTwoTextNode" presStyleLbl="node2" presStyleIdx="5" presStyleCnt="8" custScaleX="185159" custLinFactNeighborX="-2424">
        <dgm:presLayoutVars>
          <dgm:chPref val="3"/>
        </dgm:presLayoutVars>
      </dgm:prSet>
      <dgm:spPr/>
      <dgm:t>
        <a:bodyPr/>
        <a:lstStyle/>
        <a:p>
          <a:endParaRPr lang="ru-RU"/>
        </a:p>
      </dgm:t>
    </dgm:pt>
    <dgm:pt modelId="{AD9E5BFC-4D93-43B4-8FEB-48AAA508CD53}" type="pres">
      <dgm:prSet presAssocID="{E4D6915C-3990-4300-8FC6-83B3E2D3CB04}" presName="level3hierChild" presStyleCnt="0"/>
      <dgm:spPr/>
      <dgm:t>
        <a:bodyPr/>
        <a:lstStyle/>
        <a:p>
          <a:endParaRPr lang="ru-RU"/>
        </a:p>
      </dgm:t>
    </dgm:pt>
    <dgm:pt modelId="{2FF8ACCF-E488-4486-997C-D6BAD0C0F63F}" type="pres">
      <dgm:prSet presAssocID="{C615B516-06A7-4832-B0A4-673EBFF56840}" presName="conn2-1" presStyleLbl="parChTrans1D2" presStyleIdx="6" presStyleCnt="8"/>
      <dgm:spPr/>
      <dgm:t>
        <a:bodyPr/>
        <a:lstStyle/>
        <a:p>
          <a:endParaRPr lang="ru-RU"/>
        </a:p>
      </dgm:t>
    </dgm:pt>
    <dgm:pt modelId="{7F6C40F0-4E0F-4277-AF4A-B6AD347AF7B9}" type="pres">
      <dgm:prSet presAssocID="{C615B516-06A7-4832-B0A4-673EBFF56840}" presName="connTx" presStyleLbl="parChTrans1D2" presStyleIdx="6" presStyleCnt="8"/>
      <dgm:spPr/>
      <dgm:t>
        <a:bodyPr/>
        <a:lstStyle/>
        <a:p>
          <a:endParaRPr lang="ru-RU"/>
        </a:p>
      </dgm:t>
    </dgm:pt>
    <dgm:pt modelId="{E23BB174-7AE0-4DD6-9833-CB1C9968FE96}" type="pres">
      <dgm:prSet presAssocID="{939DC5D4-C0D5-44B5-A491-2B6FA618C429}" presName="root2" presStyleCnt="0"/>
      <dgm:spPr/>
      <dgm:t>
        <a:bodyPr/>
        <a:lstStyle/>
        <a:p>
          <a:endParaRPr lang="ru-RU"/>
        </a:p>
      </dgm:t>
    </dgm:pt>
    <dgm:pt modelId="{17624FEB-24A0-42BD-8C15-5CAEA8A75D23}" type="pres">
      <dgm:prSet presAssocID="{939DC5D4-C0D5-44B5-A491-2B6FA618C429}" presName="LevelTwoTextNode" presStyleLbl="node2" presStyleIdx="6" presStyleCnt="8" custScaleX="185159" custScaleY="136623" custLinFactNeighborX="-2424">
        <dgm:presLayoutVars>
          <dgm:chPref val="3"/>
        </dgm:presLayoutVars>
      </dgm:prSet>
      <dgm:spPr/>
      <dgm:t>
        <a:bodyPr/>
        <a:lstStyle/>
        <a:p>
          <a:endParaRPr lang="ru-RU"/>
        </a:p>
      </dgm:t>
    </dgm:pt>
    <dgm:pt modelId="{6657D160-A5AE-4758-8D09-88553A12B77B}" type="pres">
      <dgm:prSet presAssocID="{939DC5D4-C0D5-44B5-A491-2B6FA618C429}" presName="level3hierChild" presStyleCnt="0"/>
      <dgm:spPr/>
      <dgm:t>
        <a:bodyPr/>
        <a:lstStyle/>
        <a:p>
          <a:endParaRPr lang="ru-RU"/>
        </a:p>
      </dgm:t>
    </dgm:pt>
    <dgm:pt modelId="{5569078B-30BF-41D7-A47D-AB09306D962E}" type="pres">
      <dgm:prSet presAssocID="{A0CE5DB9-D495-4B57-A65D-FC49CC694033}" presName="conn2-1" presStyleLbl="parChTrans1D2" presStyleIdx="7" presStyleCnt="8"/>
      <dgm:spPr/>
      <dgm:t>
        <a:bodyPr/>
        <a:lstStyle/>
        <a:p>
          <a:endParaRPr lang="ru-RU"/>
        </a:p>
      </dgm:t>
    </dgm:pt>
    <dgm:pt modelId="{55428891-5F32-47FC-89F8-7683D60F0016}" type="pres">
      <dgm:prSet presAssocID="{A0CE5DB9-D495-4B57-A65D-FC49CC694033}" presName="connTx" presStyleLbl="parChTrans1D2" presStyleIdx="7" presStyleCnt="8"/>
      <dgm:spPr/>
      <dgm:t>
        <a:bodyPr/>
        <a:lstStyle/>
        <a:p>
          <a:endParaRPr lang="ru-RU"/>
        </a:p>
      </dgm:t>
    </dgm:pt>
    <dgm:pt modelId="{9BC851EB-930E-414D-AF00-4B86EBCEC4FC}" type="pres">
      <dgm:prSet presAssocID="{88E373B9-90BD-4BF2-A98A-0FBD0D3A51A3}" presName="root2" presStyleCnt="0"/>
      <dgm:spPr/>
      <dgm:t>
        <a:bodyPr/>
        <a:lstStyle/>
        <a:p>
          <a:endParaRPr lang="ru-RU"/>
        </a:p>
      </dgm:t>
    </dgm:pt>
    <dgm:pt modelId="{AC04AD3A-CB2C-4D1F-AE12-C0D3E4B43256}" type="pres">
      <dgm:prSet presAssocID="{88E373B9-90BD-4BF2-A98A-0FBD0D3A51A3}" presName="LevelTwoTextNode" presStyleLbl="node2" presStyleIdx="7" presStyleCnt="8" custScaleX="185159" custScaleY="130603" custLinFactNeighborX="-2424">
        <dgm:presLayoutVars>
          <dgm:chPref val="3"/>
        </dgm:presLayoutVars>
      </dgm:prSet>
      <dgm:spPr/>
      <dgm:t>
        <a:bodyPr/>
        <a:lstStyle/>
        <a:p>
          <a:endParaRPr lang="ru-RU"/>
        </a:p>
      </dgm:t>
    </dgm:pt>
    <dgm:pt modelId="{40279667-383B-42D4-AAB7-3CAC29FC1C71}" type="pres">
      <dgm:prSet presAssocID="{88E373B9-90BD-4BF2-A98A-0FBD0D3A51A3}" presName="level3hierChild" presStyleCnt="0"/>
      <dgm:spPr/>
      <dgm:t>
        <a:bodyPr/>
        <a:lstStyle/>
        <a:p>
          <a:endParaRPr lang="ru-RU"/>
        </a:p>
      </dgm:t>
    </dgm:pt>
  </dgm:ptLst>
  <dgm:cxnLst>
    <dgm:cxn modelId="{7FA2F776-085F-4AD6-A26D-17A0B3E459D2}" type="presOf" srcId="{B6CBD337-67D0-4D35-9CDC-01603AC984F2}" destId="{92B5BE04-9AF6-492D-A093-A6E249CA18F2}" srcOrd="1" destOrd="0" presId="urn:microsoft.com/office/officeart/2008/layout/HorizontalMultiLevelHierarchy"/>
    <dgm:cxn modelId="{E9AE137F-F3E0-45C7-917D-BF7DEF29D41A}" type="presOf" srcId="{88E373B9-90BD-4BF2-A98A-0FBD0D3A51A3}" destId="{AC04AD3A-CB2C-4D1F-AE12-C0D3E4B43256}" srcOrd="0" destOrd="0" presId="urn:microsoft.com/office/officeart/2008/layout/HorizontalMultiLevelHierarchy"/>
    <dgm:cxn modelId="{E6F5F658-643E-4061-8A53-8AD3BDC6A322}" type="presOf" srcId="{E4D6915C-3990-4300-8FC6-83B3E2D3CB04}" destId="{2BD4C5A3-E211-4F18-A0F9-F84196756EA1}" srcOrd="0" destOrd="0" presId="urn:microsoft.com/office/officeart/2008/layout/HorizontalMultiLevelHierarchy"/>
    <dgm:cxn modelId="{7153A4C7-C230-4914-A5BF-54F33F21A145}" type="presOf" srcId="{23A2BB11-6999-4A82-910F-3EF654530D32}" destId="{BCA907FD-6705-4AF8-875C-2CDA58D18D2F}" srcOrd="0" destOrd="0" presId="urn:microsoft.com/office/officeart/2008/layout/HorizontalMultiLevelHierarchy"/>
    <dgm:cxn modelId="{0D01FD62-16CE-4443-9EFA-D3986E2C3BC3}" type="presOf" srcId="{A0CE5DB9-D495-4B57-A65D-FC49CC694033}" destId="{55428891-5F32-47FC-89F8-7683D60F0016}" srcOrd="1" destOrd="0" presId="urn:microsoft.com/office/officeart/2008/layout/HorizontalMultiLevelHierarchy"/>
    <dgm:cxn modelId="{EE690C30-998A-4B89-AC2F-87E2C4E6C414}" type="presOf" srcId="{B3BC3764-5128-4143-8736-C8FFAA782C31}" destId="{C5C43753-118E-43D8-BAF7-DBB88B64C2D9}" srcOrd="1" destOrd="0" presId="urn:microsoft.com/office/officeart/2008/layout/HorizontalMultiLevelHierarchy"/>
    <dgm:cxn modelId="{F04FC0AD-510E-4755-839E-B0FFBB4D9C35}" srcId="{BD7BE2D2-5168-437C-8299-4136F242EEFC}" destId="{E4D6915C-3990-4300-8FC6-83B3E2D3CB04}" srcOrd="5" destOrd="0" parTransId="{91BCCED5-BE63-4B28-A522-8681F578EE44}" sibTransId="{6C2D5D54-B5CC-489E-B6B8-A4F69FDC46B2}"/>
    <dgm:cxn modelId="{09DBB0C7-32F0-4A17-87DC-EC233309FCAE}" srcId="{BD7BE2D2-5168-437C-8299-4136F242EEFC}" destId="{711A8AEE-548B-485D-999D-86E472971347}" srcOrd="3" destOrd="0" parTransId="{B6CBD337-67D0-4D35-9CDC-01603AC984F2}" sibTransId="{4952562A-289E-452C-851E-39009C17734C}"/>
    <dgm:cxn modelId="{0A94EC33-E117-443E-90BA-C3ABF1CD20B6}" type="presOf" srcId="{5989070A-A3E8-4C19-A75B-26D57A3A0E57}" destId="{0E898C24-8358-404F-9B44-A40B8CEB5ED1}" srcOrd="0" destOrd="0" presId="urn:microsoft.com/office/officeart/2008/layout/HorizontalMultiLevelHierarchy"/>
    <dgm:cxn modelId="{B97CA78D-5D49-45F4-87A6-98DB29B2E3E2}" srcId="{BD7BE2D2-5168-437C-8299-4136F242EEFC}" destId="{1633B3CB-4CDA-41AF-9FB1-76D39930AEA1}" srcOrd="2" destOrd="0" parTransId="{23A2BB11-6999-4A82-910F-3EF654530D32}" sibTransId="{C9B88450-1CEF-4FCE-8CD0-2B6C28368961}"/>
    <dgm:cxn modelId="{5BC2292C-AFA6-41FF-A0A9-432568039C80}" type="presOf" srcId="{C57454B7-E83F-4C8E-817A-5BC5A09DA074}" destId="{533E08F6-11C4-4C01-86EB-145C9677D12D}" srcOrd="0" destOrd="0" presId="urn:microsoft.com/office/officeart/2008/layout/HorizontalMultiLevelHierarchy"/>
    <dgm:cxn modelId="{0E55C7DC-07D5-403A-88D3-42A20E806D3E}" type="presOf" srcId="{B3BC3764-5128-4143-8736-C8FFAA782C31}" destId="{3E80592E-00CD-40CD-960B-96BD597D26E5}" srcOrd="0" destOrd="0" presId="urn:microsoft.com/office/officeart/2008/layout/HorizontalMultiLevelHierarchy"/>
    <dgm:cxn modelId="{62E37D3C-4114-44BD-8ABD-F61D27C48E2D}" type="presOf" srcId="{23A2BB11-6999-4A82-910F-3EF654530D32}" destId="{E17866B2-539F-4803-84D7-B83D073C7264}" srcOrd="1" destOrd="0" presId="urn:microsoft.com/office/officeart/2008/layout/HorizontalMultiLevelHierarchy"/>
    <dgm:cxn modelId="{26AD24A1-CC41-4CAD-A8F8-6B6E31958C07}" type="presOf" srcId="{1633B3CB-4CDA-41AF-9FB1-76D39930AEA1}" destId="{4EA6C439-A8AA-44FE-9BAE-7026FA200281}" srcOrd="0" destOrd="0" presId="urn:microsoft.com/office/officeart/2008/layout/HorizontalMultiLevelHierarchy"/>
    <dgm:cxn modelId="{83A2C3ED-C546-47EE-8790-F298BB640519}" type="presOf" srcId="{2B6F4B25-7646-45CC-94F4-B9450FFD3AFA}" destId="{479FA4D5-0EE5-41CB-9C1A-0CB06F4BC123}" srcOrd="1" destOrd="0" presId="urn:microsoft.com/office/officeart/2008/layout/HorizontalMultiLevelHierarchy"/>
    <dgm:cxn modelId="{9C656105-4F14-4421-A347-E15FB49AEAEB}" type="presOf" srcId="{450AA2A7-832A-4F00-A762-80F14EF551E5}" destId="{D5BB3766-A650-46FD-AFE8-CA696D162875}" srcOrd="1" destOrd="0" presId="urn:microsoft.com/office/officeart/2008/layout/HorizontalMultiLevelHierarchy"/>
    <dgm:cxn modelId="{70E26E90-29D3-4408-A2CB-D15757D0DE21}" type="presOf" srcId="{C615B516-06A7-4832-B0A4-673EBFF56840}" destId="{7F6C40F0-4E0F-4277-AF4A-B6AD347AF7B9}" srcOrd="1" destOrd="0" presId="urn:microsoft.com/office/officeart/2008/layout/HorizontalMultiLevelHierarchy"/>
    <dgm:cxn modelId="{2D2A8160-34FB-486F-9994-A924692AEFD1}" srcId="{BD7BE2D2-5168-437C-8299-4136F242EEFC}" destId="{C57454B7-E83F-4C8E-817A-5BC5A09DA074}" srcOrd="0" destOrd="0" parTransId="{2B6F4B25-7646-45CC-94F4-B9450FFD3AFA}" sibTransId="{F11C5CF0-DCDF-4A40-8D00-2E06A58A0FF0}"/>
    <dgm:cxn modelId="{ECCEF223-A9D7-4F82-980F-61DB814DB5A6}" srcId="{BD7BE2D2-5168-437C-8299-4136F242EEFC}" destId="{40021EAD-00FC-4971-A1A7-606B55BE24AA}" srcOrd="1" destOrd="0" parTransId="{B3BC3764-5128-4143-8736-C8FFAA782C31}" sibTransId="{38662300-4AAC-4CA8-9EC4-1E80596F9963}"/>
    <dgm:cxn modelId="{464D56A7-377F-4A6E-A506-F5564A973F9E}" srcId="{5989070A-A3E8-4C19-A75B-26D57A3A0E57}" destId="{BD7BE2D2-5168-437C-8299-4136F242EEFC}" srcOrd="0" destOrd="0" parTransId="{D4DC366E-8BDD-4F96-BF86-A09193DAEC55}" sibTransId="{A58D9995-52A8-4AFA-B691-C760E02E6808}"/>
    <dgm:cxn modelId="{04D5473B-8F8E-44B3-9488-EF8E783848D4}" srcId="{BD7BE2D2-5168-437C-8299-4136F242EEFC}" destId="{11C3FDAD-9D0B-41D3-A6E5-CC3B90C7A028}" srcOrd="4" destOrd="0" parTransId="{450AA2A7-832A-4F00-A762-80F14EF551E5}" sibTransId="{7FCCB74B-4312-4A71-981C-E439E21196E5}"/>
    <dgm:cxn modelId="{15C95C7D-8239-4336-ACC6-2B7EEEF94EF2}" type="presOf" srcId="{C615B516-06A7-4832-B0A4-673EBFF56840}" destId="{2FF8ACCF-E488-4486-997C-D6BAD0C0F63F}" srcOrd="0" destOrd="0" presId="urn:microsoft.com/office/officeart/2008/layout/HorizontalMultiLevelHierarchy"/>
    <dgm:cxn modelId="{BF2FD402-D1DB-4FF0-A3A8-D3E3933B5F61}" srcId="{BD7BE2D2-5168-437C-8299-4136F242EEFC}" destId="{88E373B9-90BD-4BF2-A98A-0FBD0D3A51A3}" srcOrd="7" destOrd="0" parTransId="{A0CE5DB9-D495-4B57-A65D-FC49CC694033}" sibTransId="{F6D06D7B-853C-4EFB-8515-863B5CFBDC60}"/>
    <dgm:cxn modelId="{5F6AA087-7021-4330-A29A-8CDFF5EFD542}" type="presOf" srcId="{939DC5D4-C0D5-44B5-A491-2B6FA618C429}" destId="{17624FEB-24A0-42BD-8C15-5CAEA8A75D23}" srcOrd="0" destOrd="0" presId="urn:microsoft.com/office/officeart/2008/layout/HorizontalMultiLevelHierarchy"/>
    <dgm:cxn modelId="{EFB5A7C7-63FD-4A4C-A763-41063A0D0421}" type="presOf" srcId="{450AA2A7-832A-4F00-A762-80F14EF551E5}" destId="{4FA823CE-EA07-4521-BEA7-8B81667179DE}" srcOrd="0" destOrd="0" presId="urn:microsoft.com/office/officeart/2008/layout/HorizontalMultiLevelHierarchy"/>
    <dgm:cxn modelId="{3747CB5E-69CA-4B62-8F2B-9DBF1D372CFC}" srcId="{BD7BE2D2-5168-437C-8299-4136F242EEFC}" destId="{939DC5D4-C0D5-44B5-A491-2B6FA618C429}" srcOrd="6" destOrd="0" parTransId="{C615B516-06A7-4832-B0A4-673EBFF56840}" sibTransId="{9A78388F-38E2-44F3-A5D6-D95C3A61CEA4}"/>
    <dgm:cxn modelId="{C5D8F38D-D88B-4E70-962F-EA0202F9340B}" type="presOf" srcId="{711A8AEE-548B-485D-999D-86E472971347}" destId="{88B4012C-7F06-408A-B9B6-0DA0D1A9572C}" srcOrd="0" destOrd="0" presId="urn:microsoft.com/office/officeart/2008/layout/HorizontalMultiLevelHierarchy"/>
    <dgm:cxn modelId="{6BE06655-A5A5-46BC-B673-C0A77E177323}" type="presOf" srcId="{A0CE5DB9-D495-4B57-A65D-FC49CC694033}" destId="{5569078B-30BF-41D7-A47D-AB09306D962E}" srcOrd="0" destOrd="0" presId="urn:microsoft.com/office/officeart/2008/layout/HorizontalMultiLevelHierarchy"/>
    <dgm:cxn modelId="{FC5282EB-3EB8-4492-B92C-BEAC326A1DF0}" type="presOf" srcId="{11C3FDAD-9D0B-41D3-A6E5-CC3B90C7A028}" destId="{DB22ABEA-89FA-4E84-9379-0192D95CB821}" srcOrd="0" destOrd="0" presId="urn:microsoft.com/office/officeart/2008/layout/HorizontalMultiLevelHierarchy"/>
    <dgm:cxn modelId="{EBE3628C-8E92-4EC1-9253-DFE703817F03}" type="presOf" srcId="{91BCCED5-BE63-4B28-A522-8681F578EE44}" destId="{47CB4FF8-7D64-4AD2-BCDE-0C0B5D90C718}" srcOrd="0" destOrd="0" presId="urn:microsoft.com/office/officeart/2008/layout/HorizontalMultiLevelHierarchy"/>
    <dgm:cxn modelId="{F35324FE-F279-4C16-B465-453B5E26E6AD}" type="presOf" srcId="{2B6F4B25-7646-45CC-94F4-B9450FFD3AFA}" destId="{FBBD82C7-4EE2-4960-8B2C-25E2692873D2}" srcOrd="0" destOrd="0" presId="urn:microsoft.com/office/officeart/2008/layout/HorizontalMultiLevelHierarchy"/>
    <dgm:cxn modelId="{D1382224-BA35-49F8-85DC-00E0E2E3FDAF}" type="presOf" srcId="{91BCCED5-BE63-4B28-A522-8681F578EE44}" destId="{7FEE06BD-8357-4FF6-926B-68038E88C3AE}" srcOrd="1" destOrd="0" presId="urn:microsoft.com/office/officeart/2008/layout/HorizontalMultiLevelHierarchy"/>
    <dgm:cxn modelId="{FD619EB1-5BAD-4668-80C6-D95066354928}" type="presOf" srcId="{B6CBD337-67D0-4D35-9CDC-01603AC984F2}" destId="{291DAF29-313B-42B5-9F35-BDDCD79B100D}" srcOrd="0" destOrd="0" presId="urn:microsoft.com/office/officeart/2008/layout/HorizontalMultiLevelHierarchy"/>
    <dgm:cxn modelId="{DED4DC1B-D852-469F-A1C8-DF30BE2B1B56}" type="presOf" srcId="{BD7BE2D2-5168-437C-8299-4136F242EEFC}" destId="{38B59B68-4972-410E-B5AC-477CC7D5259D}" srcOrd="0" destOrd="0" presId="urn:microsoft.com/office/officeart/2008/layout/HorizontalMultiLevelHierarchy"/>
    <dgm:cxn modelId="{F79C8592-1A66-41BB-9677-5CAF4E06E168}" type="presOf" srcId="{40021EAD-00FC-4971-A1A7-606B55BE24AA}" destId="{5141937F-F6EB-4D84-A163-4E58BDB0264C}" srcOrd="0" destOrd="0" presId="urn:microsoft.com/office/officeart/2008/layout/HorizontalMultiLevelHierarchy"/>
    <dgm:cxn modelId="{D5EB88D7-ADBF-4ED8-8B59-57E6190E35FF}" type="presParOf" srcId="{0E898C24-8358-404F-9B44-A40B8CEB5ED1}" destId="{E6BD78D3-ED35-44FC-929B-0C10BC2497FF}" srcOrd="0" destOrd="0" presId="urn:microsoft.com/office/officeart/2008/layout/HorizontalMultiLevelHierarchy"/>
    <dgm:cxn modelId="{11964431-6965-48B8-B117-9921769AA6EC}" type="presParOf" srcId="{E6BD78D3-ED35-44FC-929B-0C10BC2497FF}" destId="{38B59B68-4972-410E-B5AC-477CC7D5259D}" srcOrd="0" destOrd="0" presId="urn:microsoft.com/office/officeart/2008/layout/HorizontalMultiLevelHierarchy"/>
    <dgm:cxn modelId="{0EB15419-C93A-44D0-BCEB-FD7C6D3F6517}" type="presParOf" srcId="{E6BD78D3-ED35-44FC-929B-0C10BC2497FF}" destId="{29B25716-1F15-4F32-923D-3E6A2533EDF8}" srcOrd="1" destOrd="0" presId="urn:microsoft.com/office/officeart/2008/layout/HorizontalMultiLevelHierarchy"/>
    <dgm:cxn modelId="{00B36D1B-E255-4C71-9560-7DFA646FFD02}" type="presParOf" srcId="{29B25716-1F15-4F32-923D-3E6A2533EDF8}" destId="{FBBD82C7-4EE2-4960-8B2C-25E2692873D2}" srcOrd="0" destOrd="0" presId="urn:microsoft.com/office/officeart/2008/layout/HorizontalMultiLevelHierarchy"/>
    <dgm:cxn modelId="{4411A489-7528-4F56-B580-32D9D297E3D1}" type="presParOf" srcId="{FBBD82C7-4EE2-4960-8B2C-25E2692873D2}" destId="{479FA4D5-0EE5-41CB-9C1A-0CB06F4BC123}" srcOrd="0" destOrd="0" presId="urn:microsoft.com/office/officeart/2008/layout/HorizontalMultiLevelHierarchy"/>
    <dgm:cxn modelId="{F4BA6565-1B68-464A-B99B-B79B88339B79}" type="presParOf" srcId="{29B25716-1F15-4F32-923D-3E6A2533EDF8}" destId="{07E36EE4-2255-4DBB-90D2-06120D572903}" srcOrd="1" destOrd="0" presId="urn:microsoft.com/office/officeart/2008/layout/HorizontalMultiLevelHierarchy"/>
    <dgm:cxn modelId="{70D71AF4-05E0-460D-BB29-19CC907FE0B0}" type="presParOf" srcId="{07E36EE4-2255-4DBB-90D2-06120D572903}" destId="{533E08F6-11C4-4C01-86EB-145C9677D12D}" srcOrd="0" destOrd="0" presId="urn:microsoft.com/office/officeart/2008/layout/HorizontalMultiLevelHierarchy"/>
    <dgm:cxn modelId="{14EA6A17-947F-4798-88C2-8155CAF890D8}" type="presParOf" srcId="{07E36EE4-2255-4DBB-90D2-06120D572903}" destId="{63B5BBEB-0CBC-42D3-B8FA-9626A6B894B8}" srcOrd="1" destOrd="0" presId="urn:microsoft.com/office/officeart/2008/layout/HorizontalMultiLevelHierarchy"/>
    <dgm:cxn modelId="{A8F65431-956B-4567-A447-1777F28EF542}" type="presParOf" srcId="{29B25716-1F15-4F32-923D-3E6A2533EDF8}" destId="{3E80592E-00CD-40CD-960B-96BD597D26E5}" srcOrd="2" destOrd="0" presId="urn:microsoft.com/office/officeart/2008/layout/HorizontalMultiLevelHierarchy"/>
    <dgm:cxn modelId="{78FC2821-5014-48C4-9969-8FD68602539A}" type="presParOf" srcId="{3E80592E-00CD-40CD-960B-96BD597D26E5}" destId="{C5C43753-118E-43D8-BAF7-DBB88B64C2D9}" srcOrd="0" destOrd="0" presId="urn:microsoft.com/office/officeart/2008/layout/HorizontalMultiLevelHierarchy"/>
    <dgm:cxn modelId="{711CFCA4-4909-4DF7-A8B0-19AD835EC47C}" type="presParOf" srcId="{29B25716-1F15-4F32-923D-3E6A2533EDF8}" destId="{B6BB613F-5FC8-44E8-81B1-B42B59B69C05}" srcOrd="3" destOrd="0" presId="urn:microsoft.com/office/officeart/2008/layout/HorizontalMultiLevelHierarchy"/>
    <dgm:cxn modelId="{CC2FD7C2-3B23-4704-8BA4-4E38C80253BB}" type="presParOf" srcId="{B6BB613F-5FC8-44E8-81B1-B42B59B69C05}" destId="{5141937F-F6EB-4D84-A163-4E58BDB0264C}" srcOrd="0" destOrd="0" presId="urn:microsoft.com/office/officeart/2008/layout/HorizontalMultiLevelHierarchy"/>
    <dgm:cxn modelId="{1A5509F1-A397-4B10-85C0-2A5EE67D6329}" type="presParOf" srcId="{B6BB613F-5FC8-44E8-81B1-B42B59B69C05}" destId="{D068E85A-A3C2-4514-9137-797DB884E50C}" srcOrd="1" destOrd="0" presId="urn:microsoft.com/office/officeart/2008/layout/HorizontalMultiLevelHierarchy"/>
    <dgm:cxn modelId="{A1906F24-9095-4116-A88C-61EB2A5391C7}" type="presParOf" srcId="{29B25716-1F15-4F32-923D-3E6A2533EDF8}" destId="{BCA907FD-6705-4AF8-875C-2CDA58D18D2F}" srcOrd="4" destOrd="0" presId="urn:microsoft.com/office/officeart/2008/layout/HorizontalMultiLevelHierarchy"/>
    <dgm:cxn modelId="{3694DC9A-5490-4AEE-B125-EA608918DCD0}" type="presParOf" srcId="{BCA907FD-6705-4AF8-875C-2CDA58D18D2F}" destId="{E17866B2-539F-4803-84D7-B83D073C7264}" srcOrd="0" destOrd="0" presId="urn:microsoft.com/office/officeart/2008/layout/HorizontalMultiLevelHierarchy"/>
    <dgm:cxn modelId="{72FF741E-005E-4C6F-9E3A-9DCC247C4463}" type="presParOf" srcId="{29B25716-1F15-4F32-923D-3E6A2533EDF8}" destId="{1EF95875-D891-461E-B1B1-D51CA5ACB254}" srcOrd="5" destOrd="0" presId="urn:microsoft.com/office/officeart/2008/layout/HorizontalMultiLevelHierarchy"/>
    <dgm:cxn modelId="{F34D1918-D371-49D9-83CB-0449E7782739}" type="presParOf" srcId="{1EF95875-D891-461E-B1B1-D51CA5ACB254}" destId="{4EA6C439-A8AA-44FE-9BAE-7026FA200281}" srcOrd="0" destOrd="0" presId="urn:microsoft.com/office/officeart/2008/layout/HorizontalMultiLevelHierarchy"/>
    <dgm:cxn modelId="{E77EE7C9-1AD9-48D1-8D05-FFD32FDC11F6}" type="presParOf" srcId="{1EF95875-D891-461E-B1B1-D51CA5ACB254}" destId="{7354E548-5FBF-485A-8D11-1EED9039AD99}" srcOrd="1" destOrd="0" presId="urn:microsoft.com/office/officeart/2008/layout/HorizontalMultiLevelHierarchy"/>
    <dgm:cxn modelId="{C6547B14-9416-498C-A017-C45E5B5DF029}" type="presParOf" srcId="{29B25716-1F15-4F32-923D-3E6A2533EDF8}" destId="{291DAF29-313B-42B5-9F35-BDDCD79B100D}" srcOrd="6" destOrd="0" presId="urn:microsoft.com/office/officeart/2008/layout/HorizontalMultiLevelHierarchy"/>
    <dgm:cxn modelId="{9C0D1E6B-3A8F-47D0-97C7-C5270A9332C1}" type="presParOf" srcId="{291DAF29-313B-42B5-9F35-BDDCD79B100D}" destId="{92B5BE04-9AF6-492D-A093-A6E249CA18F2}" srcOrd="0" destOrd="0" presId="urn:microsoft.com/office/officeart/2008/layout/HorizontalMultiLevelHierarchy"/>
    <dgm:cxn modelId="{670154AB-2F6D-4941-B2BB-689B85A1DA93}" type="presParOf" srcId="{29B25716-1F15-4F32-923D-3E6A2533EDF8}" destId="{0820518E-029A-4280-BDEC-EA9383D90D56}" srcOrd="7" destOrd="0" presId="urn:microsoft.com/office/officeart/2008/layout/HorizontalMultiLevelHierarchy"/>
    <dgm:cxn modelId="{0CCB32C0-9A69-4123-B2EF-7CC872454F52}" type="presParOf" srcId="{0820518E-029A-4280-BDEC-EA9383D90D56}" destId="{88B4012C-7F06-408A-B9B6-0DA0D1A9572C}" srcOrd="0" destOrd="0" presId="urn:microsoft.com/office/officeart/2008/layout/HorizontalMultiLevelHierarchy"/>
    <dgm:cxn modelId="{F2042922-75E0-422E-983F-100DA0ADB2C1}" type="presParOf" srcId="{0820518E-029A-4280-BDEC-EA9383D90D56}" destId="{EF2EE6DA-060E-4AF5-9423-674D29AABB3C}" srcOrd="1" destOrd="0" presId="urn:microsoft.com/office/officeart/2008/layout/HorizontalMultiLevelHierarchy"/>
    <dgm:cxn modelId="{7848DB91-5EEF-4A50-AECA-6A913BCDD396}" type="presParOf" srcId="{29B25716-1F15-4F32-923D-3E6A2533EDF8}" destId="{4FA823CE-EA07-4521-BEA7-8B81667179DE}" srcOrd="8" destOrd="0" presId="urn:microsoft.com/office/officeart/2008/layout/HorizontalMultiLevelHierarchy"/>
    <dgm:cxn modelId="{A52E1676-B8E6-40D3-B664-7C110369DB95}" type="presParOf" srcId="{4FA823CE-EA07-4521-BEA7-8B81667179DE}" destId="{D5BB3766-A650-46FD-AFE8-CA696D162875}" srcOrd="0" destOrd="0" presId="urn:microsoft.com/office/officeart/2008/layout/HorizontalMultiLevelHierarchy"/>
    <dgm:cxn modelId="{C8125623-2115-4F93-B05A-9AFEE162A800}" type="presParOf" srcId="{29B25716-1F15-4F32-923D-3E6A2533EDF8}" destId="{13CE4C92-60DE-43CB-ABC3-3A7EE2994E94}" srcOrd="9" destOrd="0" presId="urn:microsoft.com/office/officeart/2008/layout/HorizontalMultiLevelHierarchy"/>
    <dgm:cxn modelId="{F7C6AA22-A3AE-459F-8D34-A6616B1B413D}" type="presParOf" srcId="{13CE4C92-60DE-43CB-ABC3-3A7EE2994E94}" destId="{DB22ABEA-89FA-4E84-9379-0192D95CB821}" srcOrd="0" destOrd="0" presId="urn:microsoft.com/office/officeart/2008/layout/HorizontalMultiLevelHierarchy"/>
    <dgm:cxn modelId="{50C4FAFC-DA8C-456E-9C66-D00B8830D32A}" type="presParOf" srcId="{13CE4C92-60DE-43CB-ABC3-3A7EE2994E94}" destId="{02E00BD6-B09B-4670-8457-CD8712FA6304}" srcOrd="1" destOrd="0" presId="urn:microsoft.com/office/officeart/2008/layout/HorizontalMultiLevelHierarchy"/>
    <dgm:cxn modelId="{38E73639-CF79-4274-9DEB-D5FE93790480}" type="presParOf" srcId="{29B25716-1F15-4F32-923D-3E6A2533EDF8}" destId="{47CB4FF8-7D64-4AD2-BCDE-0C0B5D90C718}" srcOrd="10" destOrd="0" presId="urn:microsoft.com/office/officeart/2008/layout/HorizontalMultiLevelHierarchy"/>
    <dgm:cxn modelId="{3FE419EF-81A5-4499-9694-C259F31B2D67}" type="presParOf" srcId="{47CB4FF8-7D64-4AD2-BCDE-0C0B5D90C718}" destId="{7FEE06BD-8357-4FF6-926B-68038E88C3AE}" srcOrd="0" destOrd="0" presId="urn:microsoft.com/office/officeart/2008/layout/HorizontalMultiLevelHierarchy"/>
    <dgm:cxn modelId="{DCA2D2D7-EF48-4EDE-B844-F84C9B895F0B}" type="presParOf" srcId="{29B25716-1F15-4F32-923D-3E6A2533EDF8}" destId="{E6B12846-E8A3-4617-9F37-000C4C78C21A}" srcOrd="11" destOrd="0" presId="urn:microsoft.com/office/officeart/2008/layout/HorizontalMultiLevelHierarchy"/>
    <dgm:cxn modelId="{CCD993BC-E4CB-40D7-A5CD-DA7B8DA0B27D}" type="presParOf" srcId="{E6B12846-E8A3-4617-9F37-000C4C78C21A}" destId="{2BD4C5A3-E211-4F18-A0F9-F84196756EA1}" srcOrd="0" destOrd="0" presId="urn:microsoft.com/office/officeart/2008/layout/HorizontalMultiLevelHierarchy"/>
    <dgm:cxn modelId="{7E1075EF-0305-46D9-975C-FE2257985F8C}" type="presParOf" srcId="{E6B12846-E8A3-4617-9F37-000C4C78C21A}" destId="{AD9E5BFC-4D93-43B4-8FEB-48AAA508CD53}" srcOrd="1" destOrd="0" presId="urn:microsoft.com/office/officeart/2008/layout/HorizontalMultiLevelHierarchy"/>
    <dgm:cxn modelId="{8DBC5ABE-3F0A-417C-B3F0-C801714A572B}" type="presParOf" srcId="{29B25716-1F15-4F32-923D-3E6A2533EDF8}" destId="{2FF8ACCF-E488-4486-997C-D6BAD0C0F63F}" srcOrd="12" destOrd="0" presId="urn:microsoft.com/office/officeart/2008/layout/HorizontalMultiLevelHierarchy"/>
    <dgm:cxn modelId="{A372636E-0D06-47A7-807A-0DAE33516512}" type="presParOf" srcId="{2FF8ACCF-E488-4486-997C-D6BAD0C0F63F}" destId="{7F6C40F0-4E0F-4277-AF4A-B6AD347AF7B9}" srcOrd="0" destOrd="0" presId="urn:microsoft.com/office/officeart/2008/layout/HorizontalMultiLevelHierarchy"/>
    <dgm:cxn modelId="{87B6E3A6-2ECC-423A-99CA-63AA8519C2F7}" type="presParOf" srcId="{29B25716-1F15-4F32-923D-3E6A2533EDF8}" destId="{E23BB174-7AE0-4DD6-9833-CB1C9968FE96}" srcOrd="13" destOrd="0" presId="urn:microsoft.com/office/officeart/2008/layout/HorizontalMultiLevelHierarchy"/>
    <dgm:cxn modelId="{B5A7E6D0-F604-4BC7-BA25-24105D1BB88B}" type="presParOf" srcId="{E23BB174-7AE0-4DD6-9833-CB1C9968FE96}" destId="{17624FEB-24A0-42BD-8C15-5CAEA8A75D23}" srcOrd="0" destOrd="0" presId="urn:microsoft.com/office/officeart/2008/layout/HorizontalMultiLevelHierarchy"/>
    <dgm:cxn modelId="{33253287-55E6-45CE-9BD4-777D0BC03A69}" type="presParOf" srcId="{E23BB174-7AE0-4DD6-9833-CB1C9968FE96}" destId="{6657D160-A5AE-4758-8D09-88553A12B77B}" srcOrd="1" destOrd="0" presId="urn:microsoft.com/office/officeart/2008/layout/HorizontalMultiLevelHierarchy"/>
    <dgm:cxn modelId="{4A55C684-627E-48E6-84FB-AE4C0859560D}" type="presParOf" srcId="{29B25716-1F15-4F32-923D-3E6A2533EDF8}" destId="{5569078B-30BF-41D7-A47D-AB09306D962E}" srcOrd="14" destOrd="0" presId="urn:microsoft.com/office/officeart/2008/layout/HorizontalMultiLevelHierarchy"/>
    <dgm:cxn modelId="{9F266912-E8E6-4248-9649-EB2227802E93}" type="presParOf" srcId="{5569078B-30BF-41D7-A47D-AB09306D962E}" destId="{55428891-5F32-47FC-89F8-7683D60F0016}" srcOrd="0" destOrd="0" presId="urn:microsoft.com/office/officeart/2008/layout/HorizontalMultiLevelHierarchy"/>
    <dgm:cxn modelId="{672E7B15-9FFA-46B9-98A0-1FE55C2C4675}" type="presParOf" srcId="{29B25716-1F15-4F32-923D-3E6A2533EDF8}" destId="{9BC851EB-930E-414D-AF00-4B86EBCEC4FC}" srcOrd="15" destOrd="0" presId="urn:microsoft.com/office/officeart/2008/layout/HorizontalMultiLevelHierarchy"/>
    <dgm:cxn modelId="{0A449D53-1142-49F8-85D1-BE57137CD534}" type="presParOf" srcId="{9BC851EB-930E-414D-AF00-4B86EBCEC4FC}" destId="{AC04AD3A-CB2C-4D1F-AE12-C0D3E4B43256}" srcOrd="0" destOrd="0" presId="urn:microsoft.com/office/officeart/2008/layout/HorizontalMultiLevelHierarchy"/>
    <dgm:cxn modelId="{2DF68FCB-634B-4131-A4BD-61CDBBA395EA}" type="presParOf" srcId="{9BC851EB-930E-414D-AF00-4B86EBCEC4FC}" destId="{40279667-383B-42D4-AAB7-3CAC29FC1C7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81D1410-288E-4798-B13C-C8857FCF7E34}" type="doc">
      <dgm:prSet loTypeId="urn:microsoft.com/office/officeart/2005/8/layout/process1" loCatId="process" qsTypeId="urn:microsoft.com/office/officeart/2005/8/quickstyle/simple1" qsCatId="simple" csTypeId="urn:microsoft.com/office/officeart/2005/8/colors/accent6_5" csCatId="accent6" phldr="1"/>
      <dgm:spPr/>
    </dgm:pt>
    <dgm:pt modelId="{1EC5379E-982D-427E-A348-9355EBF69EA1}">
      <dgm:prSet phldrT="[Text]"/>
      <dgm:spPr/>
      <dgm:t>
        <a:bodyPr/>
        <a:lstStyle/>
        <a:p>
          <a:r>
            <a:rPr lang="uk-UA" dirty="0" smtClean="0"/>
            <a:t>3.1. Принципи архітектурного формування громадських просторів</a:t>
          </a:r>
          <a:endParaRPr lang="ru-RU" dirty="0"/>
        </a:p>
      </dgm:t>
    </dgm:pt>
    <dgm:pt modelId="{9A0FEB7B-5B8B-4254-9A1B-8BA791CB95D2}" type="parTrans" cxnId="{38FE5414-C999-4EC4-8152-09BAFAA83499}">
      <dgm:prSet/>
      <dgm:spPr/>
      <dgm:t>
        <a:bodyPr/>
        <a:lstStyle/>
        <a:p>
          <a:endParaRPr lang="ru-RU"/>
        </a:p>
      </dgm:t>
    </dgm:pt>
    <dgm:pt modelId="{5AE79A96-8C9A-422E-8930-C085D5EE11F4}" type="sibTrans" cxnId="{38FE5414-C999-4EC4-8152-09BAFAA83499}">
      <dgm:prSet/>
      <dgm:spPr/>
      <dgm:t>
        <a:bodyPr/>
        <a:lstStyle/>
        <a:p>
          <a:endParaRPr lang="ru-RU"/>
        </a:p>
      </dgm:t>
    </dgm:pt>
    <dgm:pt modelId="{22939988-BBC3-46FB-8AA9-26264C2E9AFD}">
      <dgm:prSet phldrT="[Text]"/>
      <dgm:spPr/>
      <dgm:t>
        <a:bodyPr/>
        <a:lstStyle/>
        <a:p>
          <a:r>
            <a:rPr lang="uk-UA" dirty="0" smtClean="0"/>
            <a:t>3.2. Методика архітектурного формування громадських просторів</a:t>
          </a:r>
          <a:endParaRPr lang="ru-RU" dirty="0"/>
        </a:p>
      </dgm:t>
    </dgm:pt>
    <dgm:pt modelId="{A2ACE77E-FF14-426B-ABF5-8B9CC9B4745A}" type="parTrans" cxnId="{2A50E66B-7772-4C3D-ABCA-7C7E10F65AAB}">
      <dgm:prSet/>
      <dgm:spPr/>
      <dgm:t>
        <a:bodyPr/>
        <a:lstStyle/>
        <a:p>
          <a:endParaRPr lang="ru-RU"/>
        </a:p>
      </dgm:t>
    </dgm:pt>
    <dgm:pt modelId="{8DFF0D5D-AF55-4BE7-9D57-9BC55FD273D4}" type="sibTrans" cxnId="{2A50E66B-7772-4C3D-ABCA-7C7E10F65AAB}">
      <dgm:prSet/>
      <dgm:spPr/>
      <dgm:t>
        <a:bodyPr/>
        <a:lstStyle/>
        <a:p>
          <a:endParaRPr lang="ru-RU"/>
        </a:p>
      </dgm:t>
    </dgm:pt>
    <dgm:pt modelId="{05220535-90D3-4E97-99B9-8AACD3528DC6}">
      <dgm:prSet phldrT="[Text]"/>
      <dgm:spPr/>
      <dgm:t>
        <a:bodyPr/>
        <a:lstStyle/>
        <a:p>
          <a:r>
            <a:rPr lang="uk-UA" dirty="0" smtClean="0"/>
            <a:t>3.3. Рекомендації архітектурного формування громадських просторів</a:t>
          </a:r>
          <a:endParaRPr lang="ru-RU" dirty="0"/>
        </a:p>
      </dgm:t>
    </dgm:pt>
    <dgm:pt modelId="{93081BB9-72E7-412A-9AB3-35C17D1DC243}" type="parTrans" cxnId="{AAA541D6-7777-44B7-9A84-8ACFB9722B41}">
      <dgm:prSet/>
      <dgm:spPr/>
      <dgm:t>
        <a:bodyPr/>
        <a:lstStyle/>
        <a:p>
          <a:endParaRPr lang="ru-RU"/>
        </a:p>
      </dgm:t>
    </dgm:pt>
    <dgm:pt modelId="{9FB6A504-85AA-41DF-ACCF-F820C53566E6}" type="sibTrans" cxnId="{AAA541D6-7777-44B7-9A84-8ACFB9722B41}">
      <dgm:prSet/>
      <dgm:spPr/>
      <dgm:t>
        <a:bodyPr/>
        <a:lstStyle/>
        <a:p>
          <a:endParaRPr lang="ru-RU"/>
        </a:p>
      </dgm:t>
    </dgm:pt>
    <dgm:pt modelId="{5932BB1F-37D2-40BC-B0E7-70A05FAE4CF2}" type="pres">
      <dgm:prSet presAssocID="{B81D1410-288E-4798-B13C-C8857FCF7E34}" presName="Name0" presStyleCnt="0">
        <dgm:presLayoutVars>
          <dgm:dir/>
          <dgm:resizeHandles val="exact"/>
        </dgm:presLayoutVars>
      </dgm:prSet>
      <dgm:spPr/>
    </dgm:pt>
    <dgm:pt modelId="{AD2172DD-FFD8-4FFD-89A0-CE743EC26EC3}" type="pres">
      <dgm:prSet presAssocID="{1EC5379E-982D-427E-A348-9355EBF69EA1}" presName="node" presStyleLbl="node1" presStyleIdx="0" presStyleCnt="3" custScaleY="260930">
        <dgm:presLayoutVars>
          <dgm:bulletEnabled val="1"/>
        </dgm:presLayoutVars>
      </dgm:prSet>
      <dgm:spPr/>
      <dgm:t>
        <a:bodyPr/>
        <a:lstStyle/>
        <a:p>
          <a:endParaRPr lang="ru-RU"/>
        </a:p>
      </dgm:t>
    </dgm:pt>
    <dgm:pt modelId="{FD4E1E17-3746-4FFD-AE92-9DB5035F4303}" type="pres">
      <dgm:prSet presAssocID="{5AE79A96-8C9A-422E-8930-C085D5EE11F4}" presName="sibTrans" presStyleLbl="sibTrans2D1" presStyleIdx="0" presStyleCnt="2"/>
      <dgm:spPr/>
      <dgm:t>
        <a:bodyPr/>
        <a:lstStyle/>
        <a:p>
          <a:endParaRPr lang="ru-RU"/>
        </a:p>
      </dgm:t>
    </dgm:pt>
    <dgm:pt modelId="{683A4FAD-6EE3-4A50-A3B2-8B93256989AD}" type="pres">
      <dgm:prSet presAssocID="{5AE79A96-8C9A-422E-8930-C085D5EE11F4}" presName="connectorText" presStyleLbl="sibTrans2D1" presStyleIdx="0" presStyleCnt="2"/>
      <dgm:spPr/>
      <dgm:t>
        <a:bodyPr/>
        <a:lstStyle/>
        <a:p>
          <a:endParaRPr lang="ru-RU"/>
        </a:p>
      </dgm:t>
    </dgm:pt>
    <dgm:pt modelId="{B9184CFC-45EC-44A0-8929-404154953C17}" type="pres">
      <dgm:prSet presAssocID="{22939988-BBC3-46FB-8AA9-26264C2E9AFD}" presName="node" presStyleLbl="node1" presStyleIdx="1" presStyleCnt="3" custScaleY="260930">
        <dgm:presLayoutVars>
          <dgm:bulletEnabled val="1"/>
        </dgm:presLayoutVars>
      </dgm:prSet>
      <dgm:spPr/>
      <dgm:t>
        <a:bodyPr/>
        <a:lstStyle/>
        <a:p>
          <a:endParaRPr lang="ru-RU"/>
        </a:p>
      </dgm:t>
    </dgm:pt>
    <dgm:pt modelId="{DE8AF0D7-3039-484D-A6BC-EDA89646C076}" type="pres">
      <dgm:prSet presAssocID="{8DFF0D5D-AF55-4BE7-9D57-9BC55FD273D4}" presName="sibTrans" presStyleLbl="sibTrans2D1" presStyleIdx="1" presStyleCnt="2"/>
      <dgm:spPr/>
      <dgm:t>
        <a:bodyPr/>
        <a:lstStyle/>
        <a:p>
          <a:endParaRPr lang="ru-RU"/>
        </a:p>
      </dgm:t>
    </dgm:pt>
    <dgm:pt modelId="{5DF09EF2-1181-4B2D-B3B1-4F4B08AA8EA9}" type="pres">
      <dgm:prSet presAssocID="{8DFF0D5D-AF55-4BE7-9D57-9BC55FD273D4}" presName="connectorText" presStyleLbl="sibTrans2D1" presStyleIdx="1" presStyleCnt="2"/>
      <dgm:spPr/>
      <dgm:t>
        <a:bodyPr/>
        <a:lstStyle/>
        <a:p>
          <a:endParaRPr lang="ru-RU"/>
        </a:p>
      </dgm:t>
    </dgm:pt>
    <dgm:pt modelId="{A03D9EBA-0D27-434B-A9E8-C790865BF924}" type="pres">
      <dgm:prSet presAssocID="{05220535-90D3-4E97-99B9-8AACD3528DC6}" presName="node" presStyleLbl="node1" presStyleIdx="2" presStyleCnt="3" custScaleY="260930">
        <dgm:presLayoutVars>
          <dgm:bulletEnabled val="1"/>
        </dgm:presLayoutVars>
      </dgm:prSet>
      <dgm:spPr/>
      <dgm:t>
        <a:bodyPr/>
        <a:lstStyle/>
        <a:p>
          <a:endParaRPr lang="ru-RU"/>
        </a:p>
      </dgm:t>
    </dgm:pt>
  </dgm:ptLst>
  <dgm:cxnLst>
    <dgm:cxn modelId="{DEB6032D-ED6D-4E00-A018-A7646E871DF1}" type="presOf" srcId="{B81D1410-288E-4798-B13C-C8857FCF7E34}" destId="{5932BB1F-37D2-40BC-B0E7-70A05FAE4CF2}" srcOrd="0" destOrd="0" presId="urn:microsoft.com/office/officeart/2005/8/layout/process1"/>
    <dgm:cxn modelId="{6F0BB57E-8124-4B61-8A9F-64EC52256209}" type="presOf" srcId="{5AE79A96-8C9A-422E-8930-C085D5EE11F4}" destId="{FD4E1E17-3746-4FFD-AE92-9DB5035F4303}" srcOrd="0" destOrd="0" presId="urn:microsoft.com/office/officeart/2005/8/layout/process1"/>
    <dgm:cxn modelId="{201A52AD-E6CB-41FA-ABCA-3A395A88F2DD}" type="presOf" srcId="{1EC5379E-982D-427E-A348-9355EBF69EA1}" destId="{AD2172DD-FFD8-4FFD-89A0-CE743EC26EC3}" srcOrd="0" destOrd="0" presId="urn:microsoft.com/office/officeart/2005/8/layout/process1"/>
    <dgm:cxn modelId="{49806459-6DBC-428A-B7FE-E7E12CEFA629}" type="presOf" srcId="{22939988-BBC3-46FB-8AA9-26264C2E9AFD}" destId="{B9184CFC-45EC-44A0-8929-404154953C17}" srcOrd="0" destOrd="0" presId="urn:microsoft.com/office/officeart/2005/8/layout/process1"/>
    <dgm:cxn modelId="{ECAB5B59-CC2B-42EE-BE85-701B3A63D027}" type="presOf" srcId="{05220535-90D3-4E97-99B9-8AACD3528DC6}" destId="{A03D9EBA-0D27-434B-A9E8-C790865BF924}" srcOrd="0" destOrd="0" presId="urn:microsoft.com/office/officeart/2005/8/layout/process1"/>
    <dgm:cxn modelId="{AAA541D6-7777-44B7-9A84-8ACFB9722B41}" srcId="{B81D1410-288E-4798-B13C-C8857FCF7E34}" destId="{05220535-90D3-4E97-99B9-8AACD3528DC6}" srcOrd="2" destOrd="0" parTransId="{93081BB9-72E7-412A-9AB3-35C17D1DC243}" sibTransId="{9FB6A504-85AA-41DF-ACCF-F820C53566E6}"/>
    <dgm:cxn modelId="{15B7B5FD-536C-4FCA-9E17-662BB6C3828D}" type="presOf" srcId="{8DFF0D5D-AF55-4BE7-9D57-9BC55FD273D4}" destId="{5DF09EF2-1181-4B2D-B3B1-4F4B08AA8EA9}" srcOrd="1" destOrd="0" presId="urn:microsoft.com/office/officeart/2005/8/layout/process1"/>
    <dgm:cxn modelId="{38FE5414-C999-4EC4-8152-09BAFAA83499}" srcId="{B81D1410-288E-4798-B13C-C8857FCF7E34}" destId="{1EC5379E-982D-427E-A348-9355EBF69EA1}" srcOrd="0" destOrd="0" parTransId="{9A0FEB7B-5B8B-4254-9A1B-8BA791CB95D2}" sibTransId="{5AE79A96-8C9A-422E-8930-C085D5EE11F4}"/>
    <dgm:cxn modelId="{7C10C4F2-6448-4AB9-9B49-272FF8A78D97}" type="presOf" srcId="{5AE79A96-8C9A-422E-8930-C085D5EE11F4}" destId="{683A4FAD-6EE3-4A50-A3B2-8B93256989AD}" srcOrd="1" destOrd="0" presId="urn:microsoft.com/office/officeart/2005/8/layout/process1"/>
    <dgm:cxn modelId="{2A50E66B-7772-4C3D-ABCA-7C7E10F65AAB}" srcId="{B81D1410-288E-4798-B13C-C8857FCF7E34}" destId="{22939988-BBC3-46FB-8AA9-26264C2E9AFD}" srcOrd="1" destOrd="0" parTransId="{A2ACE77E-FF14-426B-ABF5-8B9CC9B4745A}" sibTransId="{8DFF0D5D-AF55-4BE7-9D57-9BC55FD273D4}"/>
    <dgm:cxn modelId="{2AF8D9DD-FA0F-4232-8926-9D0CD7C7C517}" type="presOf" srcId="{8DFF0D5D-AF55-4BE7-9D57-9BC55FD273D4}" destId="{DE8AF0D7-3039-484D-A6BC-EDA89646C076}" srcOrd="0" destOrd="0" presId="urn:microsoft.com/office/officeart/2005/8/layout/process1"/>
    <dgm:cxn modelId="{A39F8093-5724-4396-BC9A-16268F4904E0}" type="presParOf" srcId="{5932BB1F-37D2-40BC-B0E7-70A05FAE4CF2}" destId="{AD2172DD-FFD8-4FFD-89A0-CE743EC26EC3}" srcOrd="0" destOrd="0" presId="urn:microsoft.com/office/officeart/2005/8/layout/process1"/>
    <dgm:cxn modelId="{0C2B6B0B-0B82-447A-A2CA-5F43D2D96850}" type="presParOf" srcId="{5932BB1F-37D2-40BC-B0E7-70A05FAE4CF2}" destId="{FD4E1E17-3746-4FFD-AE92-9DB5035F4303}" srcOrd="1" destOrd="0" presId="urn:microsoft.com/office/officeart/2005/8/layout/process1"/>
    <dgm:cxn modelId="{8E68B826-0AD7-4D3C-BE09-B151EEE70D1A}" type="presParOf" srcId="{FD4E1E17-3746-4FFD-AE92-9DB5035F4303}" destId="{683A4FAD-6EE3-4A50-A3B2-8B93256989AD}" srcOrd="0" destOrd="0" presId="urn:microsoft.com/office/officeart/2005/8/layout/process1"/>
    <dgm:cxn modelId="{2697112A-1FA5-48E5-8DCC-9F7B059EC97F}" type="presParOf" srcId="{5932BB1F-37D2-40BC-B0E7-70A05FAE4CF2}" destId="{B9184CFC-45EC-44A0-8929-404154953C17}" srcOrd="2" destOrd="0" presId="urn:microsoft.com/office/officeart/2005/8/layout/process1"/>
    <dgm:cxn modelId="{9A3E7042-FA27-4BF3-9ECB-E33F3AF9A2E6}" type="presParOf" srcId="{5932BB1F-37D2-40BC-B0E7-70A05FAE4CF2}" destId="{DE8AF0D7-3039-484D-A6BC-EDA89646C076}" srcOrd="3" destOrd="0" presId="urn:microsoft.com/office/officeart/2005/8/layout/process1"/>
    <dgm:cxn modelId="{C83626FA-6D71-4158-9CC8-77AA1D86E349}" type="presParOf" srcId="{DE8AF0D7-3039-484D-A6BC-EDA89646C076}" destId="{5DF09EF2-1181-4B2D-B3B1-4F4B08AA8EA9}" srcOrd="0" destOrd="0" presId="urn:microsoft.com/office/officeart/2005/8/layout/process1"/>
    <dgm:cxn modelId="{A19BB9AC-C730-437B-A8D6-EF824F96B3BD}" type="presParOf" srcId="{5932BB1F-37D2-40BC-B0E7-70A05FAE4CF2}" destId="{A03D9EBA-0D27-434B-A9E8-C790865BF92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876F1D-0C3C-41C9-B8BD-3DA0C1EEB2A8}" type="doc">
      <dgm:prSet loTypeId="urn:microsoft.com/office/officeart/2005/8/layout/process1" loCatId="process" qsTypeId="urn:microsoft.com/office/officeart/2005/8/quickstyle/simple1" qsCatId="simple" csTypeId="urn:microsoft.com/office/officeart/2005/8/colors/accent6_5" csCatId="accent6" phldr="1"/>
      <dgm:spPr/>
    </dgm:pt>
    <dgm:pt modelId="{6C0E3887-19B2-40CD-B5AE-2DFFEF96CC7C}">
      <dgm:prSet phldrT="[Text]" custT="1"/>
      <dgm:spPr/>
      <dgm:t>
        <a:bodyPr/>
        <a:lstStyle/>
        <a:p>
          <a:r>
            <a:rPr lang="uk-UA" sz="3400" dirty="0" smtClean="0"/>
            <a:t>І РОЗДІЛ</a:t>
          </a:r>
        </a:p>
        <a:p>
          <a:r>
            <a:rPr lang="uk-UA" sz="2000" dirty="0" smtClean="0"/>
            <a:t>Аналітичний</a:t>
          </a:r>
          <a:endParaRPr lang="ru-RU" sz="2000" dirty="0"/>
        </a:p>
      </dgm:t>
    </dgm:pt>
    <dgm:pt modelId="{507151C2-8C32-4458-9CE9-4EA1F36AAD26}" type="parTrans" cxnId="{E25F94EC-E7AC-4FFA-8F56-5B1D65EE99FF}">
      <dgm:prSet/>
      <dgm:spPr/>
      <dgm:t>
        <a:bodyPr/>
        <a:lstStyle/>
        <a:p>
          <a:endParaRPr lang="ru-RU"/>
        </a:p>
      </dgm:t>
    </dgm:pt>
    <dgm:pt modelId="{26D01BF1-C11A-4FE2-A5F4-1875348D16A2}" type="sibTrans" cxnId="{E25F94EC-E7AC-4FFA-8F56-5B1D65EE99FF}">
      <dgm:prSet/>
      <dgm:spPr/>
      <dgm:t>
        <a:bodyPr/>
        <a:lstStyle/>
        <a:p>
          <a:endParaRPr lang="ru-RU"/>
        </a:p>
      </dgm:t>
    </dgm:pt>
    <dgm:pt modelId="{0413A92D-7B3E-4F00-B185-CC62FE7C826D}">
      <dgm:prSet phldrT="[Text]" custT="1"/>
      <dgm:spPr/>
      <dgm:t>
        <a:bodyPr/>
        <a:lstStyle/>
        <a:p>
          <a:r>
            <a:rPr lang="uk-UA" sz="3400" dirty="0" smtClean="0"/>
            <a:t>ІІ РОЗІДЛ</a:t>
          </a:r>
        </a:p>
        <a:p>
          <a:r>
            <a:rPr lang="uk-UA" sz="2000" dirty="0" smtClean="0"/>
            <a:t>Теоретичний</a:t>
          </a:r>
          <a:endParaRPr lang="ru-RU" sz="2000" dirty="0"/>
        </a:p>
      </dgm:t>
    </dgm:pt>
    <dgm:pt modelId="{343660E7-ACCB-4EE2-B909-96705BC82776}" type="parTrans" cxnId="{C25EAF79-960D-4D4F-8BD0-08ACF3D3A44E}">
      <dgm:prSet/>
      <dgm:spPr/>
      <dgm:t>
        <a:bodyPr/>
        <a:lstStyle/>
        <a:p>
          <a:endParaRPr lang="ru-RU"/>
        </a:p>
      </dgm:t>
    </dgm:pt>
    <dgm:pt modelId="{18FDEA9E-79AE-4D09-A957-487F98B19363}" type="sibTrans" cxnId="{C25EAF79-960D-4D4F-8BD0-08ACF3D3A44E}">
      <dgm:prSet/>
      <dgm:spPr/>
      <dgm:t>
        <a:bodyPr/>
        <a:lstStyle/>
        <a:p>
          <a:endParaRPr lang="ru-RU"/>
        </a:p>
      </dgm:t>
    </dgm:pt>
    <dgm:pt modelId="{64CDCA92-123D-42FA-85C8-4523E3A9AFB0}">
      <dgm:prSet phldrT="[Text]" custT="1"/>
      <dgm:spPr/>
      <dgm:t>
        <a:bodyPr/>
        <a:lstStyle/>
        <a:p>
          <a:r>
            <a:rPr lang="uk-UA" sz="3600" dirty="0" smtClean="0"/>
            <a:t>ІІІ РОЗДІЛ</a:t>
          </a:r>
        </a:p>
        <a:p>
          <a:r>
            <a:rPr lang="uk-UA" sz="2000" dirty="0" smtClean="0"/>
            <a:t>Практичний</a:t>
          </a:r>
          <a:endParaRPr lang="ru-RU" sz="2000" dirty="0"/>
        </a:p>
      </dgm:t>
    </dgm:pt>
    <dgm:pt modelId="{FEE072F9-08FE-4EB8-A174-23C52EC1CD41}" type="parTrans" cxnId="{3E2046F2-D437-4A2A-B433-B5FE6A81D35F}">
      <dgm:prSet/>
      <dgm:spPr/>
      <dgm:t>
        <a:bodyPr/>
        <a:lstStyle/>
        <a:p>
          <a:endParaRPr lang="ru-RU"/>
        </a:p>
      </dgm:t>
    </dgm:pt>
    <dgm:pt modelId="{11CF8A80-35A2-4EB8-92BA-32EDE1B3D13D}" type="sibTrans" cxnId="{3E2046F2-D437-4A2A-B433-B5FE6A81D35F}">
      <dgm:prSet/>
      <dgm:spPr/>
      <dgm:t>
        <a:bodyPr/>
        <a:lstStyle/>
        <a:p>
          <a:endParaRPr lang="ru-RU"/>
        </a:p>
      </dgm:t>
    </dgm:pt>
    <dgm:pt modelId="{FE14EFC2-D92B-4017-83E3-5678866E06CF}" type="pres">
      <dgm:prSet presAssocID="{04876F1D-0C3C-41C9-B8BD-3DA0C1EEB2A8}" presName="Name0" presStyleCnt="0">
        <dgm:presLayoutVars>
          <dgm:dir/>
          <dgm:resizeHandles val="exact"/>
        </dgm:presLayoutVars>
      </dgm:prSet>
      <dgm:spPr/>
    </dgm:pt>
    <dgm:pt modelId="{972D580D-BFFA-4228-8023-69FD54BBE2D6}" type="pres">
      <dgm:prSet presAssocID="{6C0E3887-19B2-40CD-B5AE-2DFFEF96CC7C}" presName="node" presStyleLbl="node1" presStyleIdx="0" presStyleCnt="3" custScaleY="148750">
        <dgm:presLayoutVars>
          <dgm:bulletEnabled val="1"/>
        </dgm:presLayoutVars>
      </dgm:prSet>
      <dgm:spPr/>
      <dgm:t>
        <a:bodyPr/>
        <a:lstStyle/>
        <a:p>
          <a:endParaRPr lang="ru-RU"/>
        </a:p>
      </dgm:t>
    </dgm:pt>
    <dgm:pt modelId="{4AD7398E-F748-4001-BBA7-18AF4A4F5AFC}" type="pres">
      <dgm:prSet presAssocID="{26D01BF1-C11A-4FE2-A5F4-1875348D16A2}" presName="sibTrans" presStyleLbl="sibTrans2D1" presStyleIdx="0" presStyleCnt="2"/>
      <dgm:spPr/>
      <dgm:t>
        <a:bodyPr/>
        <a:lstStyle/>
        <a:p>
          <a:endParaRPr lang="ru-RU"/>
        </a:p>
      </dgm:t>
    </dgm:pt>
    <dgm:pt modelId="{509FCE58-886E-4B8C-A294-82A9DB55F1C8}" type="pres">
      <dgm:prSet presAssocID="{26D01BF1-C11A-4FE2-A5F4-1875348D16A2}" presName="connectorText" presStyleLbl="sibTrans2D1" presStyleIdx="0" presStyleCnt="2"/>
      <dgm:spPr/>
      <dgm:t>
        <a:bodyPr/>
        <a:lstStyle/>
        <a:p>
          <a:endParaRPr lang="ru-RU"/>
        </a:p>
      </dgm:t>
    </dgm:pt>
    <dgm:pt modelId="{251C6808-18AC-4292-BE90-EE05085DE58F}" type="pres">
      <dgm:prSet presAssocID="{0413A92D-7B3E-4F00-B185-CC62FE7C826D}" presName="node" presStyleLbl="node1" presStyleIdx="1" presStyleCnt="3" custScaleY="148750">
        <dgm:presLayoutVars>
          <dgm:bulletEnabled val="1"/>
        </dgm:presLayoutVars>
      </dgm:prSet>
      <dgm:spPr/>
      <dgm:t>
        <a:bodyPr/>
        <a:lstStyle/>
        <a:p>
          <a:endParaRPr lang="ru-RU"/>
        </a:p>
      </dgm:t>
    </dgm:pt>
    <dgm:pt modelId="{FE3A73A1-C6A9-4ACA-8682-9CC636B7D0A9}" type="pres">
      <dgm:prSet presAssocID="{18FDEA9E-79AE-4D09-A957-487F98B19363}" presName="sibTrans" presStyleLbl="sibTrans2D1" presStyleIdx="1" presStyleCnt="2"/>
      <dgm:spPr/>
      <dgm:t>
        <a:bodyPr/>
        <a:lstStyle/>
        <a:p>
          <a:endParaRPr lang="ru-RU"/>
        </a:p>
      </dgm:t>
    </dgm:pt>
    <dgm:pt modelId="{0F84F4AD-CB26-45F8-BB20-70CBB5ACC58A}" type="pres">
      <dgm:prSet presAssocID="{18FDEA9E-79AE-4D09-A957-487F98B19363}" presName="connectorText" presStyleLbl="sibTrans2D1" presStyleIdx="1" presStyleCnt="2"/>
      <dgm:spPr/>
      <dgm:t>
        <a:bodyPr/>
        <a:lstStyle/>
        <a:p>
          <a:endParaRPr lang="ru-RU"/>
        </a:p>
      </dgm:t>
    </dgm:pt>
    <dgm:pt modelId="{845A7370-7EA8-461A-922F-5D4BF7DC006F}" type="pres">
      <dgm:prSet presAssocID="{64CDCA92-123D-42FA-85C8-4523E3A9AFB0}" presName="node" presStyleLbl="node1" presStyleIdx="2" presStyleCnt="3" custScaleX="110029" custScaleY="148750">
        <dgm:presLayoutVars>
          <dgm:bulletEnabled val="1"/>
        </dgm:presLayoutVars>
      </dgm:prSet>
      <dgm:spPr/>
      <dgm:t>
        <a:bodyPr/>
        <a:lstStyle/>
        <a:p>
          <a:endParaRPr lang="ru-RU"/>
        </a:p>
      </dgm:t>
    </dgm:pt>
  </dgm:ptLst>
  <dgm:cxnLst>
    <dgm:cxn modelId="{66EC819F-1379-4A8F-963E-7E8C3D6B9A9E}" type="presOf" srcId="{64CDCA92-123D-42FA-85C8-4523E3A9AFB0}" destId="{845A7370-7EA8-461A-922F-5D4BF7DC006F}" srcOrd="0" destOrd="0" presId="urn:microsoft.com/office/officeart/2005/8/layout/process1"/>
    <dgm:cxn modelId="{5C0B4A55-ED5C-404F-ADBB-841BB877C6E7}" type="presOf" srcId="{26D01BF1-C11A-4FE2-A5F4-1875348D16A2}" destId="{509FCE58-886E-4B8C-A294-82A9DB55F1C8}" srcOrd="1" destOrd="0" presId="urn:microsoft.com/office/officeart/2005/8/layout/process1"/>
    <dgm:cxn modelId="{FB0ABC57-9704-4648-8AEF-A5947FB90123}" type="presOf" srcId="{04876F1D-0C3C-41C9-B8BD-3DA0C1EEB2A8}" destId="{FE14EFC2-D92B-4017-83E3-5678866E06CF}" srcOrd="0" destOrd="0" presId="urn:microsoft.com/office/officeart/2005/8/layout/process1"/>
    <dgm:cxn modelId="{B1E17E58-3149-448A-AB32-D76C42B0760E}" type="presOf" srcId="{18FDEA9E-79AE-4D09-A957-487F98B19363}" destId="{FE3A73A1-C6A9-4ACA-8682-9CC636B7D0A9}" srcOrd="0" destOrd="0" presId="urn:microsoft.com/office/officeart/2005/8/layout/process1"/>
    <dgm:cxn modelId="{E25F94EC-E7AC-4FFA-8F56-5B1D65EE99FF}" srcId="{04876F1D-0C3C-41C9-B8BD-3DA0C1EEB2A8}" destId="{6C0E3887-19B2-40CD-B5AE-2DFFEF96CC7C}" srcOrd="0" destOrd="0" parTransId="{507151C2-8C32-4458-9CE9-4EA1F36AAD26}" sibTransId="{26D01BF1-C11A-4FE2-A5F4-1875348D16A2}"/>
    <dgm:cxn modelId="{A352A9BF-6547-4C22-B2F4-A32371F9B011}" type="presOf" srcId="{0413A92D-7B3E-4F00-B185-CC62FE7C826D}" destId="{251C6808-18AC-4292-BE90-EE05085DE58F}" srcOrd="0" destOrd="0" presId="urn:microsoft.com/office/officeart/2005/8/layout/process1"/>
    <dgm:cxn modelId="{DCB70864-A0E9-4051-9663-E1ED22908AB2}" type="presOf" srcId="{18FDEA9E-79AE-4D09-A957-487F98B19363}" destId="{0F84F4AD-CB26-45F8-BB20-70CBB5ACC58A}" srcOrd="1" destOrd="0" presId="urn:microsoft.com/office/officeart/2005/8/layout/process1"/>
    <dgm:cxn modelId="{4D759B9B-F3CB-47D5-85FF-FED071D294AE}" type="presOf" srcId="{26D01BF1-C11A-4FE2-A5F4-1875348D16A2}" destId="{4AD7398E-F748-4001-BBA7-18AF4A4F5AFC}" srcOrd="0" destOrd="0" presId="urn:microsoft.com/office/officeart/2005/8/layout/process1"/>
    <dgm:cxn modelId="{3E2046F2-D437-4A2A-B433-B5FE6A81D35F}" srcId="{04876F1D-0C3C-41C9-B8BD-3DA0C1EEB2A8}" destId="{64CDCA92-123D-42FA-85C8-4523E3A9AFB0}" srcOrd="2" destOrd="0" parTransId="{FEE072F9-08FE-4EB8-A174-23C52EC1CD41}" sibTransId="{11CF8A80-35A2-4EB8-92BA-32EDE1B3D13D}"/>
    <dgm:cxn modelId="{52237B43-409C-42C5-B107-36F015558D68}" type="presOf" srcId="{6C0E3887-19B2-40CD-B5AE-2DFFEF96CC7C}" destId="{972D580D-BFFA-4228-8023-69FD54BBE2D6}" srcOrd="0" destOrd="0" presId="urn:microsoft.com/office/officeart/2005/8/layout/process1"/>
    <dgm:cxn modelId="{C25EAF79-960D-4D4F-8BD0-08ACF3D3A44E}" srcId="{04876F1D-0C3C-41C9-B8BD-3DA0C1EEB2A8}" destId="{0413A92D-7B3E-4F00-B185-CC62FE7C826D}" srcOrd="1" destOrd="0" parTransId="{343660E7-ACCB-4EE2-B909-96705BC82776}" sibTransId="{18FDEA9E-79AE-4D09-A957-487F98B19363}"/>
    <dgm:cxn modelId="{C8F77581-3245-4E59-AE2D-F5DA8F475567}" type="presParOf" srcId="{FE14EFC2-D92B-4017-83E3-5678866E06CF}" destId="{972D580D-BFFA-4228-8023-69FD54BBE2D6}" srcOrd="0" destOrd="0" presId="urn:microsoft.com/office/officeart/2005/8/layout/process1"/>
    <dgm:cxn modelId="{25B116AF-CD0A-421A-ADB1-CEDB5F7E6A38}" type="presParOf" srcId="{FE14EFC2-D92B-4017-83E3-5678866E06CF}" destId="{4AD7398E-F748-4001-BBA7-18AF4A4F5AFC}" srcOrd="1" destOrd="0" presId="urn:microsoft.com/office/officeart/2005/8/layout/process1"/>
    <dgm:cxn modelId="{FA98A6D6-6D5C-4E38-AE10-7948D8677E6D}" type="presParOf" srcId="{4AD7398E-F748-4001-BBA7-18AF4A4F5AFC}" destId="{509FCE58-886E-4B8C-A294-82A9DB55F1C8}" srcOrd="0" destOrd="0" presId="urn:microsoft.com/office/officeart/2005/8/layout/process1"/>
    <dgm:cxn modelId="{E553E15E-9797-431B-9839-18B6B125B544}" type="presParOf" srcId="{FE14EFC2-D92B-4017-83E3-5678866E06CF}" destId="{251C6808-18AC-4292-BE90-EE05085DE58F}" srcOrd="2" destOrd="0" presId="urn:microsoft.com/office/officeart/2005/8/layout/process1"/>
    <dgm:cxn modelId="{49FE42D2-6191-4169-A6F8-1A182E4CAAAD}" type="presParOf" srcId="{FE14EFC2-D92B-4017-83E3-5678866E06CF}" destId="{FE3A73A1-C6A9-4ACA-8682-9CC636B7D0A9}" srcOrd="3" destOrd="0" presId="urn:microsoft.com/office/officeart/2005/8/layout/process1"/>
    <dgm:cxn modelId="{AD475F6C-1C67-4489-B420-A1D6DA680044}" type="presParOf" srcId="{FE3A73A1-C6A9-4ACA-8682-9CC636B7D0A9}" destId="{0F84F4AD-CB26-45F8-BB20-70CBB5ACC58A}" srcOrd="0" destOrd="0" presId="urn:microsoft.com/office/officeart/2005/8/layout/process1"/>
    <dgm:cxn modelId="{17EFAE8E-1856-40E9-ACAA-679407BE3020}" type="presParOf" srcId="{FE14EFC2-D92B-4017-83E3-5678866E06CF}" destId="{845A7370-7EA8-461A-922F-5D4BF7DC006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876F1D-0C3C-41C9-B8BD-3DA0C1EEB2A8}" type="doc">
      <dgm:prSet loTypeId="urn:microsoft.com/office/officeart/2005/8/layout/process1" loCatId="process" qsTypeId="urn:microsoft.com/office/officeart/2005/8/quickstyle/simple1" qsCatId="simple" csTypeId="urn:microsoft.com/office/officeart/2005/8/colors/accent6_5" csCatId="accent6" phldr="1"/>
      <dgm:spPr/>
    </dgm:pt>
    <dgm:pt modelId="{6C0E3887-19B2-40CD-B5AE-2DFFEF96CC7C}">
      <dgm:prSet phldrT="[Text]"/>
      <dgm:spPr/>
      <dgm:t>
        <a:bodyPr/>
        <a:lstStyle/>
        <a:p>
          <a:r>
            <a:rPr lang="uk-UA" dirty="0" smtClean="0"/>
            <a:t>1.1. Характеристики архітектурного формування громадських просторів</a:t>
          </a:r>
          <a:endParaRPr lang="ru-RU" dirty="0"/>
        </a:p>
      </dgm:t>
    </dgm:pt>
    <dgm:pt modelId="{507151C2-8C32-4458-9CE9-4EA1F36AAD26}" type="parTrans" cxnId="{E25F94EC-E7AC-4FFA-8F56-5B1D65EE99FF}">
      <dgm:prSet/>
      <dgm:spPr/>
      <dgm:t>
        <a:bodyPr/>
        <a:lstStyle/>
        <a:p>
          <a:endParaRPr lang="ru-RU"/>
        </a:p>
      </dgm:t>
    </dgm:pt>
    <dgm:pt modelId="{26D01BF1-C11A-4FE2-A5F4-1875348D16A2}" type="sibTrans" cxnId="{E25F94EC-E7AC-4FFA-8F56-5B1D65EE99FF}">
      <dgm:prSet/>
      <dgm:spPr/>
      <dgm:t>
        <a:bodyPr/>
        <a:lstStyle/>
        <a:p>
          <a:endParaRPr lang="ru-RU"/>
        </a:p>
      </dgm:t>
    </dgm:pt>
    <dgm:pt modelId="{0413A92D-7B3E-4F00-B185-CC62FE7C826D}">
      <dgm:prSet phldrT="[Text]"/>
      <dgm:spPr/>
      <dgm:t>
        <a:bodyPr/>
        <a:lstStyle/>
        <a:p>
          <a:r>
            <a:rPr lang="uk-UA" dirty="0" smtClean="0"/>
            <a:t>1.2. Аналіз закордонного та вітчизняного досвіду вивчення та проектування громадського простору</a:t>
          </a:r>
          <a:endParaRPr lang="ru-RU" dirty="0"/>
        </a:p>
      </dgm:t>
    </dgm:pt>
    <dgm:pt modelId="{343660E7-ACCB-4EE2-B909-96705BC82776}" type="parTrans" cxnId="{C25EAF79-960D-4D4F-8BD0-08ACF3D3A44E}">
      <dgm:prSet/>
      <dgm:spPr/>
      <dgm:t>
        <a:bodyPr/>
        <a:lstStyle/>
        <a:p>
          <a:endParaRPr lang="ru-RU"/>
        </a:p>
      </dgm:t>
    </dgm:pt>
    <dgm:pt modelId="{18FDEA9E-79AE-4D09-A957-487F98B19363}" type="sibTrans" cxnId="{C25EAF79-960D-4D4F-8BD0-08ACF3D3A44E}">
      <dgm:prSet/>
      <dgm:spPr/>
      <dgm:t>
        <a:bodyPr/>
        <a:lstStyle/>
        <a:p>
          <a:endParaRPr lang="ru-RU"/>
        </a:p>
      </dgm:t>
    </dgm:pt>
    <dgm:pt modelId="{64CDCA92-123D-42FA-85C8-4523E3A9AFB0}">
      <dgm:prSet phldrT="[Text]"/>
      <dgm:spPr/>
      <dgm:t>
        <a:bodyPr/>
        <a:lstStyle/>
        <a:p>
          <a:r>
            <a:rPr lang="uk-UA" dirty="0" smtClean="0"/>
            <a:t>1.3. Класифікація громадських просторів як складової міського середовища</a:t>
          </a:r>
          <a:endParaRPr lang="ru-RU" dirty="0"/>
        </a:p>
      </dgm:t>
    </dgm:pt>
    <dgm:pt modelId="{FEE072F9-08FE-4EB8-A174-23C52EC1CD41}" type="parTrans" cxnId="{3E2046F2-D437-4A2A-B433-B5FE6A81D35F}">
      <dgm:prSet/>
      <dgm:spPr/>
      <dgm:t>
        <a:bodyPr/>
        <a:lstStyle/>
        <a:p>
          <a:endParaRPr lang="ru-RU"/>
        </a:p>
      </dgm:t>
    </dgm:pt>
    <dgm:pt modelId="{11CF8A80-35A2-4EB8-92BA-32EDE1B3D13D}" type="sibTrans" cxnId="{3E2046F2-D437-4A2A-B433-B5FE6A81D35F}">
      <dgm:prSet/>
      <dgm:spPr/>
      <dgm:t>
        <a:bodyPr/>
        <a:lstStyle/>
        <a:p>
          <a:endParaRPr lang="ru-RU"/>
        </a:p>
      </dgm:t>
    </dgm:pt>
    <dgm:pt modelId="{1C11AF62-5085-4860-8EEF-B45F187DAAC0}">
      <dgm:prSet phldrT="[Text]"/>
      <dgm:spPr/>
      <dgm:t>
        <a:bodyPr/>
        <a:lstStyle/>
        <a:p>
          <a:r>
            <a:rPr lang="uk-UA" dirty="0" smtClean="0"/>
            <a:t>1.4. Особливості громадських просторів Подільського району міста Київ</a:t>
          </a:r>
          <a:endParaRPr lang="ru-RU" dirty="0"/>
        </a:p>
      </dgm:t>
    </dgm:pt>
    <dgm:pt modelId="{75B7B672-63BB-41B7-A85E-0273C4AF965C}" type="parTrans" cxnId="{6217BA33-68EB-476C-B67A-01CDE10EA763}">
      <dgm:prSet/>
      <dgm:spPr/>
      <dgm:t>
        <a:bodyPr/>
        <a:lstStyle/>
        <a:p>
          <a:endParaRPr lang="ru-RU"/>
        </a:p>
      </dgm:t>
    </dgm:pt>
    <dgm:pt modelId="{4626660F-1654-44FE-87ED-9ECEE85A62FF}" type="sibTrans" cxnId="{6217BA33-68EB-476C-B67A-01CDE10EA763}">
      <dgm:prSet/>
      <dgm:spPr/>
      <dgm:t>
        <a:bodyPr/>
        <a:lstStyle/>
        <a:p>
          <a:endParaRPr lang="ru-RU"/>
        </a:p>
      </dgm:t>
    </dgm:pt>
    <dgm:pt modelId="{FE14EFC2-D92B-4017-83E3-5678866E06CF}" type="pres">
      <dgm:prSet presAssocID="{04876F1D-0C3C-41C9-B8BD-3DA0C1EEB2A8}" presName="Name0" presStyleCnt="0">
        <dgm:presLayoutVars>
          <dgm:dir/>
          <dgm:resizeHandles val="exact"/>
        </dgm:presLayoutVars>
      </dgm:prSet>
      <dgm:spPr/>
    </dgm:pt>
    <dgm:pt modelId="{972D580D-BFFA-4228-8023-69FD54BBE2D6}" type="pres">
      <dgm:prSet presAssocID="{6C0E3887-19B2-40CD-B5AE-2DFFEF96CC7C}" presName="node" presStyleLbl="node1" presStyleIdx="0" presStyleCnt="4" custScaleY="148750">
        <dgm:presLayoutVars>
          <dgm:bulletEnabled val="1"/>
        </dgm:presLayoutVars>
      </dgm:prSet>
      <dgm:spPr/>
      <dgm:t>
        <a:bodyPr/>
        <a:lstStyle/>
        <a:p>
          <a:endParaRPr lang="ru-RU"/>
        </a:p>
      </dgm:t>
    </dgm:pt>
    <dgm:pt modelId="{4AD7398E-F748-4001-BBA7-18AF4A4F5AFC}" type="pres">
      <dgm:prSet presAssocID="{26D01BF1-C11A-4FE2-A5F4-1875348D16A2}" presName="sibTrans" presStyleLbl="sibTrans2D1" presStyleIdx="0" presStyleCnt="3"/>
      <dgm:spPr/>
      <dgm:t>
        <a:bodyPr/>
        <a:lstStyle/>
        <a:p>
          <a:endParaRPr lang="ru-RU"/>
        </a:p>
      </dgm:t>
    </dgm:pt>
    <dgm:pt modelId="{509FCE58-886E-4B8C-A294-82A9DB55F1C8}" type="pres">
      <dgm:prSet presAssocID="{26D01BF1-C11A-4FE2-A5F4-1875348D16A2}" presName="connectorText" presStyleLbl="sibTrans2D1" presStyleIdx="0" presStyleCnt="3"/>
      <dgm:spPr/>
      <dgm:t>
        <a:bodyPr/>
        <a:lstStyle/>
        <a:p>
          <a:endParaRPr lang="ru-RU"/>
        </a:p>
      </dgm:t>
    </dgm:pt>
    <dgm:pt modelId="{251C6808-18AC-4292-BE90-EE05085DE58F}" type="pres">
      <dgm:prSet presAssocID="{0413A92D-7B3E-4F00-B185-CC62FE7C826D}" presName="node" presStyleLbl="node1" presStyleIdx="1" presStyleCnt="4" custScaleY="148750">
        <dgm:presLayoutVars>
          <dgm:bulletEnabled val="1"/>
        </dgm:presLayoutVars>
      </dgm:prSet>
      <dgm:spPr/>
      <dgm:t>
        <a:bodyPr/>
        <a:lstStyle/>
        <a:p>
          <a:endParaRPr lang="ru-RU"/>
        </a:p>
      </dgm:t>
    </dgm:pt>
    <dgm:pt modelId="{FE3A73A1-C6A9-4ACA-8682-9CC636B7D0A9}" type="pres">
      <dgm:prSet presAssocID="{18FDEA9E-79AE-4D09-A957-487F98B19363}" presName="sibTrans" presStyleLbl="sibTrans2D1" presStyleIdx="1" presStyleCnt="3"/>
      <dgm:spPr/>
      <dgm:t>
        <a:bodyPr/>
        <a:lstStyle/>
        <a:p>
          <a:endParaRPr lang="ru-RU"/>
        </a:p>
      </dgm:t>
    </dgm:pt>
    <dgm:pt modelId="{0F84F4AD-CB26-45F8-BB20-70CBB5ACC58A}" type="pres">
      <dgm:prSet presAssocID="{18FDEA9E-79AE-4D09-A957-487F98B19363}" presName="connectorText" presStyleLbl="sibTrans2D1" presStyleIdx="1" presStyleCnt="3"/>
      <dgm:spPr/>
      <dgm:t>
        <a:bodyPr/>
        <a:lstStyle/>
        <a:p>
          <a:endParaRPr lang="ru-RU"/>
        </a:p>
      </dgm:t>
    </dgm:pt>
    <dgm:pt modelId="{845A7370-7EA8-461A-922F-5D4BF7DC006F}" type="pres">
      <dgm:prSet presAssocID="{64CDCA92-123D-42FA-85C8-4523E3A9AFB0}" presName="node" presStyleLbl="node1" presStyleIdx="2" presStyleCnt="4" custScaleY="148750">
        <dgm:presLayoutVars>
          <dgm:bulletEnabled val="1"/>
        </dgm:presLayoutVars>
      </dgm:prSet>
      <dgm:spPr/>
      <dgm:t>
        <a:bodyPr/>
        <a:lstStyle/>
        <a:p>
          <a:endParaRPr lang="ru-RU"/>
        </a:p>
      </dgm:t>
    </dgm:pt>
    <dgm:pt modelId="{77BDD119-093D-4E74-8232-4EDBD79E6FD8}" type="pres">
      <dgm:prSet presAssocID="{11CF8A80-35A2-4EB8-92BA-32EDE1B3D13D}" presName="sibTrans" presStyleLbl="sibTrans2D1" presStyleIdx="2" presStyleCnt="3"/>
      <dgm:spPr/>
      <dgm:t>
        <a:bodyPr/>
        <a:lstStyle/>
        <a:p>
          <a:endParaRPr lang="ru-RU"/>
        </a:p>
      </dgm:t>
    </dgm:pt>
    <dgm:pt modelId="{F9D306AA-7246-45A0-8F04-133EA2324824}" type="pres">
      <dgm:prSet presAssocID="{11CF8A80-35A2-4EB8-92BA-32EDE1B3D13D}" presName="connectorText" presStyleLbl="sibTrans2D1" presStyleIdx="2" presStyleCnt="3"/>
      <dgm:spPr/>
      <dgm:t>
        <a:bodyPr/>
        <a:lstStyle/>
        <a:p>
          <a:endParaRPr lang="ru-RU"/>
        </a:p>
      </dgm:t>
    </dgm:pt>
    <dgm:pt modelId="{4645D07E-84C5-46DA-BCD6-6E6D13CD6A12}" type="pres">
      <dgm:prSet presAssocID="{1C11AF62-5085-4860-8EEF-B45F187DAAC0}" presName="node" presStyleLbl="node1" presStyleIdx="3" presStyleCnt="4" custScaleY="148750">
        <dgm:presLayoutVars>
          <dgm:bulletEnabled val="1"/>
        </dgm:presLayoutVars>
      </dgm:prSet>
      <dgm:spPr/>
      <dgm:t>
        <a:bodyPr/>
        <a:lstStyle/>
        <a:p>
          <a:endParaRPr lang="ru-RU"/>
        </a:p>
      </dgm:t>
    </dgm:pt>
  </dgm:ptLst>
  <dgm:cxnLst>
    <dgm:cxn modelId="{F54E2D1A-FE42-4DEA-B51E-E0D2435E55DB}" type="presOf" srcId="{18FDEA9E-79AE-4D09-A957-487F98B19363}" destId="{0F84F4AD-CB26-45F8-BB20-70CBB5ACC58A}" srcOrd="1" destOrd="0" presId="urn:microsoft.com/office/officeart/2005/8/layout/process1"/>
    <dgm:cxn modelId="{D5880CD9-71FD-4C1A-BEBD-AAD17A0524BE}" type="presOf" srcId="{04876F1D-0C3C-41C9-B8BD-3DA0C1EEB2A8}" destId="{FE14EFC2-D92B-4017-83E3-5678866E06CF}" srcOrd="0" destOrd="0" presId="urn:microsoft.com/office/officeart/2005/8/layout/process1"/>
    <dgm:cxn modelId="{E9EB8E68-E0F8-48F0-B2B0-1C4B1C117876}" type="presOf" srcId="{1C11AF62-5085-4860-8EEF-B45F187DAAC0}" destId="{4645D07E-84C5-46DA-BCD6-6E6D13CD6A12}" srcOrd="0" destOrd="0" presId="urn:microsoft.com/office/officeart/2005/8/layout/process1"/>
    <dgm:cxn modelId="{251192D1-E885-4549-9564-9883F0E95918}" type="presOf" srcId="{26D01BF1-C11A-4FE2-A5F4-1875348D16A2}" destId="{509FCE58-886E-4B8C-A294-82A9DB55F1C8}" srcOrd="1" destOrd="0" presId="urn:microsoft.com/office/officeart/2005/8/layout/process1"/>
    <dgm:cxn modelId="{45E3AA79-ABA3-470E-BE1C-4EFEB1035019}" type="presOf" srcId="{0413A92D-7B3E-4F00-B185-CC62FE7C826D}" destId="{251C6808-18AC-4292-BE90-EE05085DE58F}" srcOrd="0" destOrd="0" presId="urn:microsoft.com/office/officeart/2005/8/layout/process1"/>
    <dgm:cxn modelId="{11D2E221-DF4C-49CC-AFE9-200B0B0942B7}" type="presOf" srcId="{64CDCA92-123D-42FA-85C8-4523E3A9AFB0}" destId="{845A7370-7EA8-461A-922F-5D4BF7DC006F}" srcOrd="0" destOrd="0" presId="urn:microsoft.com/office/officeart/2005/8/layout/process1"/>
    <dgm:cxn modelId="{548FF31E-77A8-49E6-9714-58537A31A90A}" type="presOf" srcId="{26D01BF1-C11A-4FE2-A5F4-1875348D16A2}" destId="{4AD7398E-F748-4001-BBA7-18AF4A4F5AFC}" srcOrd="0" destOrd="0" presId="urn:microsoft.com/office/officeart/2005/8/layout/process1"/>
    <dgm:cxn modelId="{A9A06BC1-3B8A-43D1-9E80-4A7ED81AE2D4}" type="presOf" srcId="{6C0E3887-19B2-40CD-B5AE-2DFFEF96CC7C}" destId="{972D580D-BFFA-4228-8023-69FD54BBE2D6}" srcOrd="0" destOrd="0" presId="urn:microsoft.com/office/officeart/2005/8/layout/process1"/>
    <dgm:cxn modelId="{6217BA33-68EB-476C-B67A-01CDE10EA763}" srcId="{04876F1D-0C3C-41C9-B8BD-3DA0C1EEB2A8}" destId="{1C11AF62-5085-4860-8EEF-B45F187DAAC0}" srcOrd="3" destOrd="0" parTransId="{75B7B672-63BB-41B7-A85E-0273C4AF965C}" sibTransId="{4626660F-1654-44FE-87ED-9ECEE85A62FF}"/>
    <dgm:cxn modelId="{D225966A-1B2F-417A-9FED-E4AB4F0FC5F6}" type="presOf" srcId="{18FDEA9E-79AE-4D09-A957-487F98B19363}" destId="{FE3A73A1-C6A9-4ACA-8682-9CC636B7D0A9}" srcOrd="0" destOrd="0" presId="urn:microsoft.com/office/officeart/2005/8/layout/process1"/>
    <dgm:cxn modelId="{3E2046F2-D437-4A2A-B433-B5FE6A81D35F}" srcId="{04876F1D-0C3C-41C9-B8BD-3DA0C1EEB2A8}" destId="{64CDCA92-123D-42FA-85C8-4523E3A9AFB0}" srcOrd="2" destOrd="0" parTransId="{FEE072F9-08FE-4EB8-A174-23C52EC1CD41}" sibTransId="{11CF8A80-35A2-4EB8-92BA-32EDE1B3D13D}"/>
    <dgm:cxn modelId="{C25EAF79-960D-4D4F-8BD0-08ACF3D3A44E}" srcId="{04876F1D-0C3C-41C9-B8BD-3DA0C1EEB2A8}" destId="{0413A92D-7B3E-4F00-B185-CC62FE7C826D}" srcOrd="1" destOrd="0" parTransId="{343660E7-ACCB-4EE2-B909-96705BC82776}" sibTransId="{18FDEA9E-79AE-4D09-A957-487F98B19363}"/>
    <dgm:cxn modelId="{77744288-058C-4EE7-92F8-EE09A1A880DA}" type="presOf" srcId="{11CF8A80-35A2-4EB8-92BA-32EDE1B3D13D}" destId="{F9D306AA-7246-45A0-8F04-133EA2324824}" srcOrd="1" destOrd="0" presId="urn:microsoft.com/office/officeart/2005/8/layout/process1"/>
    <dgm:cxn modelId="{E25F94EC-E7AC-4FFA-8F56-5B1D65EE99FF}" srcId="{04876F1D-0C3C-41C9-B8BD-3DA0C1EEB2A8}" destId="{6C0E3887-19B2-40CD-B5AE-2DFFEF96CC7C}" srcOrd="0" destOrd="0" parTransId="{507151C2-8C32-4458-9CE9-4EA1F36AAD26}" sibTransId="{26D01BF1-C11A-4FE2-A5F4-1875348D16A2}"/>
    <dgm:cxn modelId="{88E15DBB-7D4F-4823-A233-05FC9B35981A}" type="presOf" srcId="{11CF8A80-35A2-4EB8-92BA-32EDE1B3D13D}" destId="{77BDD119-093D-4E74-8232-4EDBD79E6FD8}" srcOrd="0" destOrd="0" presId="urn:microsoft.com/office/officeart/2005/8/layout/process1"/>
    <dgm:cxn modelId="{CF383E59-1ADE-44B3-AFD4-8F73F4ACA006}" type="presParOf" srcId="{FE14EFC2-D92B-4017-83E3-5678866E06CF}" destId="{972D580D-BFFA-4228-8023-69FD54BBE2D6}" srcOrd="0" destOrd="0" presId="urn:microsoft.com/office/officeart/2005/8/layout/process1"/>
    <dgm:cxn modelId="{BD38F6EE-0417-490A-8F4C-A251BB1696F9}" type="presParOf" srcId="{FE14EFC2-D92B-4017-83E3-5678866E06CF}" destId="{4AD7398E-F748-4001-BBA7-18AF4A4F5AFC}" srcOrd="1" destOrd="0" presId="urn:microsoft.com/office/officeart/2005/8/layout/process1"/>
    <dgm:cxn modelId="{F9697F74-34A0-49AA-9D0B-6B2EBBCF47D2}" type="presParOf" srcId="{4AD7398E-F748-4001-BBA7-18AF4A4F5AFC}" destId="{509FCE58-886E-4B8C-A294-82A9DB55F1C8}" srcOrd="0" destOrd="0" presId="urn:microsoft.com/office/officeart/2005/8/layout/process1"/>
    <dgm:cxn modelId="{0B374179-D9D4-4AD5-9DA2-972D52BFF869}" type="presParOf" srcId="{FE14EFC2-D92B-4017-83E3-5678866E06CF}" destId="{251C6808-18AC-4292-BE90-EE05085DE58F}" srcOrd="2" destOrd="0" presId="urn:microsoft.com/office/officeart/2005/8/layout/process1"/>
    <dgm:cxn modelId="{180D9292-E296-4A77-AAC7-76218C8E3EF8}" type="presParOf" srcId="{FE14EFC2-D92B-4017-83E3-5678866E06CF}" destId="{FE3A73A1-C6A9-4ACA-8682-9CC636B7D0A9}" srcOrd="3" destOrd="0" presId="urn:microsoft.com/office/officeart/2005/8/layout/process1"/>
    <dgm:cxn modelId="{03778CEE-F0E7-4A8A-B3D0-B5F704A84035}" type="presParOf" srcId="{FE3A73A1-C6A9-4ACA-8682-9CC636B7D0A9}" destId="{0F84F4AD-CB26-45F8-BB20-70CBB5ACC58A}" srcOrd="0" destOrd="0" presId="urn:microsoft.com/office/officeart/2005/8/layout/process1"/>
    <dgm:cxn modelId="{A6373A56-8073-4897-9AD1-05704A186CFC}" type="presParOf" srcId="{FE14EFC2-D92B-4017-83E3-5678866E06CF}" destId="{845A7370-7EA8-461A-922F-5D4BF7DC006F}" srcOrd="4" destOrd="0" presId="urn:microsoft.com/office/officeart/2005/8/layout/process1"/>
    <dgm:cxn modelId="{9AC076BB-51E0-4A57-BF4A-CE93BEFEBBF4}" type="presParOf" srcId="{FE14EFC2-D92B-4017-83E3-5678866E06CF}" destId="{77BDD119-093D-4E74-8232-4EDBD79E6FD8}" srcOrd="5" destOrd="0" presId="urn:microsoft.com/office/officeart/2005/8/layout/process1"/>
    <dgm:cxn modelId="{89BCA785-F6FC-45E6-B7C3-82250D9AC171}" type="presParOf" srcId="{77BDD119-093D-4E74-8232-4EDBD79E6FD8}" destId="{F9D306AA-7246-45A0-8F04-133EA2324824}" srcOrd="0" destOrd="0" presId="urn:microsoft.com/office/officeart/2005/8/layout/process1"/>
    <dgm:cxn modelId="{36E5D737-FAF0-4B00-9432-D32F7B9CFBA8}" type="presParOf" srcId="{FE14EFC2-D92B-4017-83E3-5678866E06CF}" destId="{4645D07E-84C5-46DA-BCD6-6E6D13CD6A12}"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14F83C-EC77-4E0C-A593-69A5C98BF42A}" type="doc">
      <dgm:prSet loTypeId="urn:microsoft.com/office/officeart/2005/8/layout/orgChart1" loCatId="hierarchy" qsTypeId="urn:microsoft.com/office/officeart/2005/8/quickstyle/simple3" qsCatId="simple" csTypeId="urn:microsoft.com/office/officeart/2005/8/colors/accent1_5" csCatId="accent1" phldr="1"/>
      <dgm:spPr/>
      <dgm:t>
        <a:bodyPr/>
        <a:lstStyle/>
        <a:p>
          <a:endParaRPr lang="ru-RU"/>
        </a:p>
      </dgm:t>
    </dgm:pt>
    <dgm:pt modelId="{2D8886C0-ED50-474C-835A-FDC99BCE7E31}">
      <dgm:prSet phldrT="[Текст]" custT="1"/>
      <dgm:spPr/>
      <dgm:t>
        <a:bodyPr/>
        <a:lstStyle/>
        <a:p>
          <a:r>
            <a:rPr lang="uk-UA" sz="1400" dirty="0">
              <a:latin typeface="+mn-lt"/>
              <a:cs typeface="Times New Roman" panose="02020603050405020304" pitchFamily="18" charset="0"/>
            </a:rPr>
            <a:t>Основні функціональні характеристики громадських просторів</a:t>
          </a:r>
          <a:endParaRPr lang="ru-RU" sz="1400" dirty="0">
            <a:latin typeface="+mn-lt"/>
            <a:cs typeface="Times New Roman" panose="02020603050405020304" pitchFamily="18" charset="0"/>
          </a:endParaRPr>
        </a:p>
      </dgm:t>
    </dgm:pt>
    <dgm:pt modelId="{80A9C3B0-D3D0-4206-9755-398BC269EABE}" type="parTrans" cxnId="{AB2AF539-285C-470F-A79F-9EFD7F1B4CA1}">
      <dgm:prSet/>
      <dgm:spPr/>
      <dgm:t>
        <a:bodyPr/>
        <a:lstStyle/>
        <a:p>
          <a:endParaRPr lang="ru-RU" sz="1400">
            <a:latin typeface="+mn-lt"/>
            <a:cs typeface="Times New Roman" panose="02020603050405020304" pitchFamily="18" charset="0"/>
          </a:endParaRPr>
        </a:p>
      </dgm:t>
    </dgm:pt>
    <dgm:pt modelId="{ECE735DA-76AA-4CB6-8AAF-61BC380510D3}" type="sibTrans" cxnId="{AB2AF539-285C-470F-A79F-9EFD7F1B4CA1}">
      <dgm:prSet/>
      <dgm:spPr/>
      <dgm:t>
        <a:bodyPr/>
        <a:lstStyle/>
        <a:p>
          <a:endParaRPr lang="ru-RU" sz="1400">
            <a:latin typeface="+mn-lt"/>
            <a:cs typeface="Times New Roman" panose="02020603050405020304" pitchFamily="18" charset="0"/>
          </a:endParaRPr>
        </a:p>
      </dgm:t>
    </dgm:pt>
    <dgm:pt modelId="{5F617D0A-9CC9-40E4-BBD4-49CDBDC8DF00}">
      <dgm:prSet phldrT="[Текст]" custT="1"/>
      <dgm:spPr/>
      <dgm:t>
        <a:bodyPr anchor="t" anchorCtr="0"/>
        <a:lstStyle/>
        <a:p>
          <a:r>
            <a:rPr lang="uk-UA" sz="1400">
              <a:latin typeface="+mn-lt"/>
              <a:cs typeface="Times New Roman" panose="02020603050405020304" pitchFamily="18" charset="0"/>
            </a:rPr>
            <a:t>створення умов для різноманітних видів спілкування та громадського обслуговування жителів міст і сіл</a:t>
          </a:r>
          <a:endParaRPr lang="ru-RU" sz="1400">
            <a:latin typeface="+mn-lt"/>
            <a:cs typeface="Times New Roman" panose="02020603050405020304" pitchFamily="18" charset="0"/>
          </a:endParaRPr>
        </a:p>
      </dgm:t>
    </dgm:pt>
    <dgm:pt modelId="{866089E6-FAB1-47A3-9F3E-C0F932742BA8}" type="parTrans" cxnId="{73033A10-57AD-4131-91B9-CC0D03FF27FF}">
      <dgm:prSet>
        <dgm:style>
          <a:lnRef idx="2">
            <a:schemeClr val="dk1"/>
          </a:lnRef>
          <a:fillRef idx="0">
            <a:schemeClr val="dk1"/>
          </a:fillRef>
          <a:effectRef idx="1">
            <a:schemeClr val="dk1"/>
          </a:effectRef>
          <a:fontRef idx="minor">
            <a:schemeClr val="tx1"/>
          </a:fontRef>
        </dgm:style>
      </dgm:prSet>
      <dgm:spPr/>
      <dgm:t>
        <a:bodyPr/>
        <a:lstStyle/>
        <a:p>
          <a:endParaRPr lang="ru-RU" sz="1400">
            <a:latin typeface="+mn-lt"/>
            <a:cs typeface="Times New Roman" panose="02020603050405020304" pitchFamily="18" charset="0"/>
          </a:endParaRPr>
        </a:p>
      </dgm:t>
    </dgm:pt>
    <dgm:pt modelId="{BA0C9B2A-A132-4758-94D3-BDCC02229A1B}" type="sibTrans" cxnId="{73033A10-57AD-4131-91B9-CC0D03FF27FF}">
      <dgm:prSet/>
      <dgm:spPr/>
      <dgm:t>
        <a:bodyPr/>
        <a:lstStyle/>
        <a:p>
          <a:endParaRPr lang="ru-RU" sz="1400">
            <a:latin typeface="+mn-lt"/>
            <a:cs typeface="Times New Roman" panose="02020603050405020304" pitchFamily="18" charset="0"/>
          </a:endParaRPr>
        </a:p>
      </dgm:t>
    </dgm:pt>
    <dgm:pt modelId="{15F8A05A-46B8-4C37-8999-5B007A4C7C8B}">
      <dgm:prSet phldrT="[Текст]" custT="1"/>
      <dgm:spPr/>
      <dgm:t>
        <a:bodyPr anchor="t" anchorCtr="0"/>
        <a:lstStyle/>
        <a:p>
          <a:pPr algn="ctr"/>
          <a:r>
            <a:rPr lang="uk-UA" sz="1400" dirty="0">
              <a:latin typeface="+mn-lt"/>
              <a:cs typeface="Times New Roman" panose="02020603050405020304" pitchFamily="18" charset="0"/>
            </a:rPr>
            <a:t>забезпечення повсякденних, періодичних і епізодичних потреб життєдіяльності населення (дозвілля та відпочинок, особисте споживання товарів і послуг, духовні потреби)</a:t>
          </a:r>
          <a:endParaRPr lang="ru-RU" sz="1400" dirty="0">
            <a:latin typeface="+mn-lt"/>
            <a:cs typeface="Times New Roman" panose="02020603050405020304" pitchFamily="18" charset="0"/>
          </a:endParaRPr>
        </a:p>
      </dgm:t>
    </dgm:pt>
    <dgm:pt modelId="{D66043D7-A3E1-4AD7-871E-7754D1F8EB9F}" type="parTrans" cxnId="{CC1BBD82-89EE-4D6D-9CCD-71D5041313ED}">
      <dgm:prSet>
        <dgm:style>
          <a:lnRef idx="2">
            <a:schemeClr val="dk1"/>
          </a:lnRef>
          <a:fillRef idx="0">
            <a:schemeClr val="dk1"/>
          </a:fillRef>
          <a:effectRef idx="1">
            <a:schemeClr val="dk1"/>
          </a:effectRef>
          <a:fontRef idx="minor">
            <a:schemeClr val="tx1"/>
          </a:fontRef>
        </dgm:style>
      </dgm:prSet>
      <dgm:spPr/>
      <dgm:t>
        <a:bodyPr/>
        <a:lstStyle/>
        <a:p>
          <a:endParaRPr lang="ru-RU" sz="1400">
            <a:latin typeface="+mn-lt"/>
            <a:cs typeface="Times New Roman" panose="02020603050405020304" pitchFamily="18" charset="0"/>
          </a:endParaRPr>
        </a:p>
      </dgm:t>
    </dgm:pt>
    <dgm:pt modelId="{7BC5FB10-0432-426F-980D-D365B5E44054}" type="sibTrans" cxnId="{CC1BBD82-89EE-4D6D-9CCD-71D5041313ED}">
      <dgm:prSet/>
      <dgm:spPr/>
      <dgm:t>
        <a:bodyPr/>
        <a:lstStyle/>
        <a:p>
          <a:endParaRPr lang="ru-RU" sz="1400">
            <a:latin typeface="+mn-lt"/>
            <a:cs typeface="Times New Roman" panose="02020603050405020304" pitchFamily="18" charset="0"/>
          </a:endParaRPr>
        </a:p>
      </dgm:t>
    </dgm:pt>
    <dgm:pt modelId="{284064DE-7DAF-4893-897B-470CD7129CD8}" type="pres">
      <dgm:prSet presAssocID="{CB14F83C-EC77-4E0C-A593-69A5C98BF42A}" presName="hierChild1" presStyleCnt="0">
        <dgm:presLayoutVars>
          <dgm:orgChart val="1"/>
          <dgm:chPref val="1"/>
          <dgm:dir/>
          <dgm:animOne val="branch"/>
          <dgm:animLvl val="lvl"/>
          <dgm:resizeHandles/>
        </dgm:presLayoutVars>
      </dgm:prSet>
      <dgm:spPr/>
      <dgm:t>
        <a:bodyPr/>
        <a:lstStyle/>
        <a:p>
          <a:endParaRPr lang="ru-RU"/>
        </a:p>
      </dgm:t>
    </dgm:pt>
    <dgm:pt modelId="{6726B903-D340-48C8-82A9-A4EEA320E1E2}" type="pres">
      <dgm:prSet presAssocID="{2D8886C0-ED50-474C-835A-FDC99BCE7E31}" presName="hierRoot1" presStyleCnt="0">
        <dgm:presLayoutVars>
          <dgm:hierBranch val="init"/>
        </dgm:presLayoutVars>
      </dgm:prSet>
      <dgm:spPr/>
      <dgm:t>
        <a:bodyPr/>
        <a:lstStyle/>
        <a:p>
          <a:endParaRPr lang="ru-RU"/>
        </a:p>
      </dgm:t>
    </dgm:pt>
    <dgm:pt modelId="{2621E2DE-147F-44AD-9CF0-2754845C248F}" type="pres">
      <dgm:prSet presAssocID="{2D8886C0-ED50-474C-835A-FDC99BCE7E31}" presName="rootComposite1" presStyleCnt="0"/>
      <dgm:spPr/>
      <dgm:t>
        <a:bodyPr/>
        <a:lstStyle/>
        <a:p>
          <a:endParaRPr lang="ru-RU"/>
        </a:p>
      </dgm:t>
    </dgm:pt>
    <dgm:pt modelId="{45430FA0-4EBC-4632-BA96-29FCEF4A82A9}" type="pres">
      <dgm:prSet presAssocID="{2D8886C0-ED50-474C-835A-FDC99BCE7E31}" presName="rootText1" presStyleLbl="node0" presStyleIdx="0" presStyleCnt="1" custScaleX="210312" custScaleY="53392">
        <dgm:presLayoutVars>
          <dgm:chPref val="3"/>
        </dgm:presLayoutVars>
      </dgm:prSet>
      <dgm:spPr/>
      <dgm:t>
        <a:bodyPr/>
        <a:lstStyle/>
        <a:p>
          <a:endParaRPr lang="ru-RU"/>
        </a:p>
      </dgm:t>
    </dgm:pt>
    <dgm:pt modelId="{B54EA0E3-2001-4CDE-845A-7D0FADD240B5}" type="pres">
      <dgm:prSet presAssocID="{2D8886C0-ED50-474C-835A-FDC99BCE7E31}" presName="rootConnector1" presStyleLbl="node1" presStyleIdx="0" presStyleCnt="0"/>
      <dgm:spPr/>
      <dgm:t>
        <a:bodyPr/>
        <a:lstStyle/>
        <a:p>
          <a:endParaRPr lang="ru-RU"/>
        </a:p>
      </dgm:t>
    </dgm:pt>
    <dgm:pt modelId="{3425BC3F-352B-4C1C-AB53-484157CACC9C}" type="pres">
      <dgm:prSet presAssocID="{2D8886C0-ED50-474C-835A-FDC99BCE7E31}" presName="hierChild2" presStyleCnt="0"/>
      <dgm:spPr/>
      <dgm:t>
        <a:bodyPr/>
        <a:lstStyle/>
        <a:p>
          <a:endParaRPr lang="ru-RU"/>
        </a:p>
      </dgm:t>
    </dgm:pt>
    <dgm:pt modelId="{513B0632-98BE-4119-872E-62DCF8027730}" type="pres">
      <dgm:prSet presAssocID="{866089E6-FAB1-47A3-9F3E-C0F932742BA8}" presName="Name37" presStyleLbl="parChTrans1D2" presStyleIdx="0" presStyleCnt="2"/>
      <dgm:spPr/>
      <dgm:t>
        <a:bodyPr/>
        <a:lstStyle/>
        <a:p>
          <a:endParaRPr lang="ru-RU"/>
        </a:p>
      </dgm:t>
    </dgm:pt>
    <dgm:pt modelId="{7A710A6C-D54E-4646-866E-CD8FBDC20285}" type="pres">
      <dgm:prSet presAssocID="{5F617D0A-9CC9-40E4-BBD4-49CDBDC8DF00}" presName="hierRoot2" presStyleCnt="0">
        <dgm:presLayoutVars>
          <dgm:hierBranch val="init"/>
        </dgm:presLayoutVars>
      </dgm:prSet>
      <dgm:spPr/>
      <dgm:t>
        <a:bodyPr/>
        <a:lstStyle/>
        <a:p>
          <a:endParaRPr lang="ru-RU"/>
        </a:p>
      </dgm:t>
    </dgm:pt>
    <dgm:pt modelId="{3C60D7A8-E11B-40A2-930C-FABD99BCB831}" type="pres">
      <dgm:prSet presAssocID="{5F617D0A-9CC9-40E4-BBD4-49CDBDC8DF00}" presName="rootComposite" presStyleCnt="0"/>
      <dgm:spPr/>
      <dgm:t>
        <a:bodyPr/>
        <a:lstStyle/>
        <a:p>
          <a:endParaRPr lang="ru-RU"/>
        </a:p>
      </dgm:t>
    </dgm:pt>
    <dgm:pt modelId="{92C3292A-62A8-4E48-A620-81A97F2F11CC}" type="pres">
      <dgm:prSet presAssocID="{5F617D0A-9CC9-40E4-BBD4-49CDBDC8DF00}" presName="rootText" presStyleLbl="node2" presStyleIdx="0" presStyleCnt="2" custScaleX="87386" custScaleY="216315">
        <dgm:presLayoutVars>
          <dgm:chPref val="3"/>
        </dgm:presLayoutVars>
      </dgm:prSet>
      <dgm:spPr/>
      <dgm:t>
        <a:bodyPr/>
        <a:lstStyle/>
        <a:p>
          <a:endParaRPr lang="ru-RU"/>
        </a:p>
      </dgm:t>
    </dgm:pt>
    <dgm:pt modelId="{38B4F819-B10C-45C9-A877-7F3BDD393EFA}" type="pres">
      <dgm:prSet presAssocID="{5F617D0A-9CC9-40E4-BBD4-49CDBDC8DF00}" presName="rootConnector" presStyleLbl="node2" presStyleIdx="0" presStyleCnt="2"/>
      <dgm:spPr/>
      <dgm:t>
        <a:bodyPr/>
        <a:lstStyle/>
        <a:p>
          <a:endParaRPr lang="ru-RU"/>
        </a:p>
      </dgm:t>
    </dgm:pt>
    <dgm:pt modelId="{27B77B31-D8BA-4277-80EE-43BC2E767A8D}" type="pres">
      <dgm:prSet presAssocID="{5F617D0A-9CC9-40E4-BBD4-49CDBDC8DF00}" presName="hierChild4" presStyleCnt="0"/>
      <dgm:spPr/>
      <dgm:t>
        <a:bodyPr/>
        <a:lstStyle/>
        <a:p>
          <a:endParaRPr lang="ru-RU"/>
        </a:p>
      </dgm:t>
    </dgm:pt>
    <dgm:pt modelId="{A0B6FC67-4369-431D-A0D5-B5E087C0C36C}" type="pres">
      <dgm:prSet presAssocID="{5F617D0A-9CC9-40E4-BBD4-49CDBDC8DF00}" presName="hierChild5" presStyleCnt="0"/>
      <dgm:spPr/>
      <dgm:t>
        <a:bodyPr/>
        <a:lstStyle/>
        <a:p>
          <a:endParaRPr lang="ru-RU"/>
        </a:p>
      </dgm:t>
    </dgm:pt>
    <dgm:pt modelId="{F82399EE-F888-4478-B664-25BBF7FAB82C}" type="pres">
      <dgm:prSet presAssocID="{D66043D7-A3E1-4AD7-871E-7754D1F8EB9F}" presName="Name37" presStyleLbl="parChTrans1D2" presStyleIdx="1" presStyleCnt="2"/>
      <dgm:spPr/>
      <dgm:t>
        <a:bodyPr/>
        <a:lstStyle/>
        <a:p>
          <a:endParaRPr lang="ru-RU"/>
        </a:p>
      </dgm:t>
    </dgm:pt>
    <dgm:pt modelId="{76B41C2E-89E8-4773-93FB-B6DFE7AEE9EB}" type="pres">
      <dgm:prSet presAssocID="{15F8A05A-46B8-4C37-8999-5B007A4C7C8B}" presName="hierRoot2" presStyleCnt="0">
        <dgm:presLayoutVars>
          <dgm:hierBranch val="init"/>
        </dgm:presLayoutVars>
      </dgm:prSet>
      <dgm:spPr/>
      <dgm:t>
        <a:bodyPr/>
        <a:lstStyle/>
        <a:p>
          <a:endParaRPr lang="ru-RU"/>
        </a:p>
      </dgm:t>
    </dgm:pt>
    <dgm:pt modelId="{BCF65EF6-1E6E-46B8-87C6-7F78C177164C}" type="pres">
      <dgm:prSet presAssocID="{15F8A05A-46B8-4C37-8999-5B007A4C7C8B}" presName="rootComposite" presStyleCnt="0"/>
      <dgm:spPr/>
      <dgm:t>
        <a:bodyPr/>
        <a:lstStyle/>
        <a:p>
          <a:endParaRPr lang="ru-RU"/>
        </a:p>
      </dgm:t>
    </dgm:pt>
    <dgm:pt modelId="{83C3E4B0-7D11-49BB-882C-C19A091D0355}" type="pres">
      <dgm:prSet presAssocID="{15F8A05A-46B8-4C37-8999-5B007A4C7C8B}" presName="rootText" presStyleLbl="node2" presStyleIdx="1" presStyleCnt="2" custScaleX="110437" custScaleY="292146">
        <dgm:presLayoutVars>
          <dgm:chPref val="3"/>
        </dgm:presLayoutVars>
      </dgm:prSet>
      <dgm:spPr/>
      <dgm:t>
        <a:bodyPr/>
        <a:lstStyle/>
        <a:p>
          <a:endParaRPr lang="ru-RU"/>
        </a:p>
      </dgm:t>
    </dgm:pt>
    <dgm:pt modelId="{883228D6-FA87-4522-A2F8-6211BC2D9B26}" type="pres">
      <dgm:prSet presAssocID="{15F8A05A-46B8-4C37-8999-5B007A4C7C8B}" presName="rootConnector" presStyleLbl="node2" presStyleIdx="1" presStyleCnt="2"/>
      <dgm:spPr/>
      <dgm:t>
        <a:bodyPr/>
        <a:lstStyle/>
        <a:p>
          <a:endParaRPr lang="ru-RU"/>
        </a:p>
      </dgm:t>
    </dgm:pt>
    <dgm:pt modelId="{686ED7CC-3FBA-47C8-9742-0C9F65CF1463}" type="pres">
      <dgm:prSet presAssocID="{15F8A05A-46B8-4C37-8999-5B007A4C7C8B}" presName="hierChild4" presStyleCnt="0"/>
      <dgm:spPr/>
      <dgm:t>
        <a:bodyPr/>
        <a:lstStyle/>
        <a:p>
          <a:endParaRPr lang="ru-RU"/>
        </a:p>
      </dgm:t>
    </dgm:pt>
    <dgm:pt modelId="{EC744C27-9E3E-48AC-BC43-4597EAA2EF92}" type="pres">
      <dgm:prSet presAssocID="{15F8A05A-46B8-4C37-8999-5B007A4C7C8B}" presName="hierChild5" presStyleCnt="0"/>
      <dgm:spPr/>
      <dgm:t>
        <a:bodyPr/>
        <a:lstStyle/>
        <a:p>
          <a:endParaRPr lang="ru-RU"/>
        </a:p>
      </dgm:t>
    </dgm:pt>
    <dgm:pt modelId="{00F09289-CA53-4A99-AB9A-6F6EC32B39F1}" type="pres">
      <dgm:prSet presAssocID="{2D8886C0-ED50-474C-835A-FDC99BCE7E31}" presName="hierChild3" presStyleCnt="0"/>
      <dgm:spPr/>
      <dgm:t>
        <a:bodyPr/>
        <a:lstStyle/>
        <a:p>
          <a:endParaRPr lang="ru-RU"/>
        </a:p>
      </dgm:t>
    </dgm:pt>
  </dgm:ptLst>
  <dgm:cxnLst>
    <dgm:cxn modelId="{D8824E23-779B-4885-9BBF-59521978CC8F}" type="presOf" srcId="{866089E6-FAB1-47A3-9F3E-C0F932742BA8}" destId="{513B0632-98BE-4119-872E-62DCF8027730}" srcOrd="0" destOrd="0" presId="urn:microsoft.com/office/officeart/2005/8/layout/orgChart1"/>
    <dgm:cxn modelId="{CA79B336-8A2D-4C42-802F-83C2FF6737A9}" type="presOf" srcId="{D66043D7-A3E1-4AD7-871E-7754D1F8EB9F}" destId="{F82399EE-F888-4478-B664-25BBF7FAB82C}" srcOrd="0" destOrd="0" presId="urn:microsoft.com/office/officeart/2005/8/layout/orgChart1"/>
    <dgm:cxn modelId="{73033A10-57AD-4131-91B9-CC0D03FF27FF}" srcId="{2D8886C0-ED50-474C-835A-FDC99BCE7E31}" destId="{5F617D0A-9CC9-40E4-BBD4-49CDBDC8DF00}" srcOrd="0" destOrd="0" parTransId="{866089E6-FAB1-47A3-9F3E-C0F932742BA8}" sibTransId="{BA0C9B2A-A132-4758-94D3-BDCC02229A1B}"/>
    <dgm:cxn modelId="{09910295-CED1-4E3D-8EC9-F0322A458490}" type="presOf" srcId="{2D8886C0-ED50-474C-835A-FDC99BCE7E31}" destId="{45430FA0-4EBC-4632-BA96-29FCEF4A82A9}" srcOrd="0" destOrd="0" presId="urn:microsoft.com/office/officeart/2005/8/layout/orgChart1"/>
    <dgm:cxn modelId="{E3A1DC68-A6B8-48C9-BAC7-A04EA3D51CB3}" type="presOf" srcId="{5F617D0A-9CC9-40E4-BBD4-49CDBDC8DF00}" destId="{92C3292A-62A8-4E48-A620-81A97F2F11CC}" srcOrd="0" destOrd="0" presId="urn:microsoft.com/office/officeart/2005/8/layout/orgChart1"/>
    <dgm:cxn modelId="{22B269CD-EA0E-4451-B7EE-7A83964D9A74}" type="presOf" srcId="{5F617D0A-9CC9-40E4-BBD4-49CDBDC8DF00}" destId="{38B4F819-B10C-45C9-A877-7F3BDD393EFA}" srcOrd="1" destOrd="0" presId="urn:microsoft.com/office/officeart/2005/8/layout/orgChart1"/>
    <dgm:cxn modelId="{FB623A32-1B00-4915-ADA7-FBA13F86C096}" type="presOf" srcId="{15F8A05A-46B8-4C37-8999-5B007A4C7C8B}" destId="{883228D6-FA87-4522-A2F8-6211BC2D9B26}" srcOrd="1" destOrd="0" presId="urn:microsoft.com/office/officeart/2005/8/layout/orgChart1"/>
    <dgm:cxn modelId="{AB2AF539-285C-470F-A79F-9EFD7F1B4CA1}" srcId="{CB14F83C-EC77-4E0C-A593-69A5C98BF42A}" destId="{2D8886C0-ED50-474C-835A-FDC99BCE7E31}" srcOrd="0" destOrd="0" parTransId="{80A9C3B0-D3D0-4206-9755-398BC269EABE}" sibTransId="{ECE735DA-76AA-4CB6-8AAF-61BC380510D3}"/>
    <dgm:cxn modelId="{CC1BBD82-89EE-4D6D-9CCD-71D5041313ED}" srcId="{2D8886C0-ED50-474C-835A-FDC99BCE7E31}" destId="{15F8A05A-46B8-4C37-8999-5B007A4C7C8B}" srcOrd="1" destOrd="0" parTransId="{D66043D7-A3E1-4AD7-871E-7754D1F8EB9F}" sibTransId="{7BC5FB10-0432-426F-980D-D365B5E44054}"/>
    <dgm:cxn modelId="{5CAAE50A-71B0-4123-874C-052EB06A531B}" type="presOf" srcId="{2D8886C0-ED50-474C-835A-FDC99BCE7E31}" destId="{B54EA0E3-2001-4CDE-845A-7D0FADD240B5}" srcOrd="1" destOrd="0" presId="urn:microsoft.com/office/officeart/2005/8/layout/orgChart1"/>
    <dgm:cxn modelId="{E08E2FFB-9A7C-4489-9B9F-AB554E13B160}" type="presOf" srcId="{CB14F83C-EC77-4E0C-A593-69A5C98BF42A}" destId="{284064DE-7DAF-4893-897B-470CD7129CD8}" srcOrd="0" destOrd="0" presId="urn:microsoft.com/office/officeart/2005/8/layout/orgChart1"/>
    <dgm:cxn modelId="{DD16DFCA-2367-4767-AEB0-AB81790EC5FE}" type="presOf" srcId="{15F8A05A-46B8-4C37-8999-5B007A4C7C8B}" destId="{83C3E4B0-7D11-49BB-882C-C19A091D0355}" srcOrd="0" destOrd="0" presId="urn:microsoft.com/office/officeart/2005/8/layout/orgChart1"/>
    <dgm:cxn modelId="{17D0FAF0-3CA3-45C5-A970-31F55C9A4179}" type="presParOf" srcId="{284064DE-7DAF-4893-897B-470CD7129CD8}" destId="{6726B903-D340-48C8-82A9-A4EEA320E1E2}" srcOrd="0" destOrd="0" presId="urn:microsoft.com/office/officeart/2005/8/layout/orgChart1"/>
    <dgm:cxn modelId="{ABFA6B30-B20B-4A07-B088-FCEED0DCD699}" type="presParOf" srcId="{6726B903-D340-48C8-82A9-A4EEA320E1E2}" destId="{2621E2DE-147F-44AD-9CF0-2754845C248F}" srcOrd="0" destOrd="0" presId="urn:microsoft.com/office/officeart/2005/8/layout/orgChart1"/>
    <dgm:cxn modelId="{16EAA9D9-E882-42EA-8A17-3FAE1AA704F8}" type="presParOf" srcId="{2621E2DE-147F-44AD-9CF0-2754845C248F}" destId="{45430FA0-4EBC-4632-BA96-29FCEF4A82A9}" srcOrd="0" destOrd="0" presId="urn:microsoft.com/office/officeart/2005/8/layout/orgChart1"/>
    <dgm:cxn modelId="{8E492E6F-5481-4A8B-8B1F-4E2A5540234F}" type="presParOf" srcId="{2621E2DE-147F-44AD-9CF0-2754845C248F}" destId="{B54EA0E3-2001-4CDE-845A-7D0FADD240B5}" srcOrd="1" destOrd="0" presId="urn:microsoft.com/office/officeart/2005/8/layout/orgChart1"/>
    <dgm:cxn modelId="{19B5B4C7-9373-4435-ABA2-2898E5930A71}" type="presParOf" srcId="{6726B903-D340-48C8-82A9-A4EEA320E1E2}" destId="{3425BC3F-352B-4C1C-AB53-484157CACC9C}" srcOrd="1" destOrd="0" presId="urn:microsoft.com/office/officeart/2005/8/layout/orgChart1"/>
    <dgm:cxn modelId="{11ED06E1-BC3A-4617-8AED-DB85516F08BE}" type="presParOf" srcId="{3425BC3F-352B-4C1C-AB53-484157CACC9C}" destId="{513B0632-98BE-4119-872E-62DCF8027730}" srcOrd="0" destOrd="0" presId="urn:microsoft.com/office/officeart/2005/8/layout/orgChart1"/>
    <dgm:cxn modelId="{104ACA0F-7F26-484D-B5C9-D577F201D374}" type="presParOf" srcId="{3425BC3F-352B-4C1C-AB53-484157CACC9C}" destId="{7A710A6C-D54E-4646-866E-CD8FBDC20285}" srcOrd="1" destOrd="0" presId="urn:microsoft.com/office/officeart/2005/8/layout/orgChart1"/>
    <dgm:cxn modelId="{2D43F751-B2A5-422A-90A8-79B8EF7BEE8F}" type="presParOf" srcId="{7A710A6C-D54E-4646-866E-CD8FBDC20285}" destId="{3C60D7A8-E11B-40A2-930C-FABD99BCB831}" srcOrd="0" destOrd="0" presId="urn:microsoft.com/office/officeart/2005/8/layout/orgChart1"/>
    <dgm:cxn modelId="{C6422B0E-6DF5-46B2-A9AB-9120CB5A4BE9}" type="presParOf" srcId="{3C60D7A8-E11B-40A2-930C-FABD99BCB831}" destId="{92C3292A-62A8-4E48-A620-81A97F2F11CC}" srcOrd="0" destOrd="0" presId="urn:microsoft.com/office/officeart/2005/8/layout/orgChart1"/>
    <dgm:cxn modelId="{BAB7E53C-6454-4BD8-9F55-2EEBA969FF5D}" type="presParOf" srcId="{3C60D7A8-E11B-40A2-930C-FABD99BCB831}" destId="{38B4F819-B10C-45C9-A877-7F3BDD393EFA}" srcOrd="1" destOrd="0" presId="urn:microsoft.com/office/officeart/2005/8/layout/orgChart1"/>
    <dgm:cxn modelId="{D61E41A2-E651-416E-A1C7-DFA74BECA99C}" type="presParOf" srcId="{7A710A6C-D54E-4646-866E-CD8FBDC20285}" destId="{27B77B31-D8BA-4277-80EE-43BC2E767A8D}" srcOrd="1" destOrd="0" presId="urn:microsoft.com/office/officeart/2005/8/layout/orgChart1"/>
    <dgm:cxn modelId="{5B6B6323-2EC7-402A-8393-EB7373270FC3}" type="presParOf" srcId="{7A710A6C-D54E-4646-866E-CD8FBDC20285}" destId="{A0B6FC67-4369-431D-A0D5-B5E087C0C36C}" srcOrd="2" destOrd="0" presId="urn:microsoft.com/office/officeart/2005/8/layout/orgChart1"/>
    <dgm:cxn modelId="{B6873BC1-6676-41D8-8843-C7570E1E60FC}" type="presParOf" srcId="{3425BC3F-352B-4C1C-AB53-484157CACC9C}" destId="{F82399EE-F888-4478-B664-25BBF7FAB82C}" srcOrd="2" destOrd="0" presId="urn:microsoft.com/office/officeart/2005/8/layout/orgChart1"/>
    <dgm:cxn modelId="{99E76D78-6707-4270-9A5D-4C70F1EF641C}" type="presParOf" srcId="{3425BC3F-352B-4C1C-AB53-484157CACC9C}" destId="{76B41C2E-89E8-4773-93FB-B6DFE7AEE9EB}" srcOrd="3" destOrd="0" presId="urn:microsoft.com/office/officeart/2005/8/layout/orgChart1"/>
    <dgm:cxn modelId="{CBC0522F-067D-460C-BCAE-38D79BD5BB53}" type="presParOf" srcId="{76B41C2E-89E8-4773-93FB-B6DFE7AEE9EB}" destId="{BCF65EF6-1E6E-46B8-87C6-7F78C177164C}" srcOrd="0" destOrd="0" presId="urn:microsoft.com/office/officeart/2005/8/layout/orgChart1"/>
    <dgm:cxn modelId="{C27558F1-91C7-4FAD-8DDB-1595C06AC043}" type="presParOf" srcId="{BCF65EF6-1E6E-46B8-87C6-7F78C177164C}" destId="{83C3E4B0-7D11-49BB-882C-C19A091D0355}" srcOrd="0" destOrd="0" presId="urn:microsoft.com/office/officeart/2005/8/layout/orgChart1"/>
    <dgm:cxn modelId="{7273A55D-0C1B-487A-A15A-72E2E376B71C}" type="presParOf" srcId="{BCF65EF6-1E6E-46B8-87C6-7F78C177164C}" destId="{883228D6-FA87-4522-A2F8-6211BC2D9B26}" srcOrd="1" destOrd="0" presId="urn:microsoft.com/office/officeart/2005/8/layout/orgChart1"/>
    <dgm:cxn modelId="{5190ADFC-ED61-481B-97C5-6975479B74EB}" type="presParOf" srcId="{76B41C2E-89E8-4773-93FB-B6DFE7AEE9EB}" destId="{686ED7CC-3FBA-47C8-9742-0C9F65CF1463}" srcOrd="1" destOrd="0" presId="urn:microsoft.com/office/officeart/2005/8/layout/orgChart1"/>
    <dgm:cxn modelId="{DBE69B6B-727B-482A-AD75-3FA1F2A17E6F}" type="presParOf" srcId="{76B41C2E-89E8-4773-93FB-B6DFE7AEE9EB}" destId="{EC744C27-9E3E-48AC-BC43-4597EAA2EF92}" srcOrd="2" destOrd="0" presId="urn:microsoft.com/office/officeart/2005/8/layout/orgChart1"/>
    <dgm:cxn modelId="{A6A11AC0-3E91-4E3F-97AB-7F90BED48F7E}" type="presParOf" srcId="{6726B903-D340-48C8-82A9-A4EEA320E1E2}" destId="{00F09289-CA53-4A99-AB9A-6F6EC32B39F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7330AD-FD81-40FF-9A03-977A7D4E0C41}"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ru-RU"/>
        </a:p>
      </dgm:t>
    </dgm:pt>
    <dgm:pt modelId="{F8F3D286-8F25-49F6-90B6-BC9C26555D9C}">
      <dgm:prSet phldrT="[Text]" custT="1"/>
      <dgm:spPr/>
      <dgm:t>
        <a:bodyPr/>
        <a:lstStyle/>
        <a:p>
          <a:r>
            <a:rPr lang="uk-UA" sz="1400" dirty="0" smtClean="0"/>
            <a:t>Громадські простори повинні володіти такими характеристиками</a:t>
          </a:r>
          <a:endParaRPr lang="ru-RU" sz="1400" dirty="0"/>
        </a:p>
      </dgm:t>
    </dgm:pt>
    <dgm:pt modelId="{A1A61C0C-8F23-4FB9-94F9-63BD045E4444}" type="parTrans" cxnId="{3F4DF921-E877-40CA-94E7-8284A1CBA668}">
      <dgm:prSet/>
      <dgm:spPr/>
      <dgm:t>
        <a:bodyPr/>
        <a:lstStyle/>
        <a:p>
          <a:endParaRPr lang="ru-RU" sz="1400"/>
        </a:p>
      </dgm:t>
    </dgm:pt>
    <dgm:pt modelId="{CE79A348-B870-4F7B-B133-75DB46DA99E1}" type="sibTrans" cxnId="{3F4DF921-E877-40CA-94E7-8284A1CBA668}">
      <dgm:prSet/>
      <dgm:spPr/>
      <dgm:t>
        <a:bodyPr/>
        <a:lstStyle/>
        <a:p>
          <a:endParaRPr lang="ru-RU" sz="1400"/>
        </a:p>
      </dgm:t>
    </dgm:pt>
    <dgm:pt modelId="{C1C0734E-A0A7-43D2-A26C-8E327A3E0D21}">
      <dgm:prSet phldrT="[Text]" custT="1"/>
      <dgm:spPr/>
      <dgm:t>
        <a:bodyPr vert="horz"/>
        <a:lstStyle/>
        <a:p>
          <a:r>
            <a:rPr lang="uk-UA" sz="1400" dirty="0" smtClean="0"/>
            <a:t>територіальні</a:t>
          </a:r>
          <a:endParaRPr lang="ru-RU" sz="1400" dirty="0"/>
        </a:p>
      </dgm:t>
    </dgm:pt>
    <dgm:pt modelId="{42004DF9-21F0-49B8-820F-D0A831CA2533}" type="parTrans" cxnId="{F86E5FF4-46EF-4C2B-9CFE-D50FB4ADDB8B}">
      <dgm:prSet custT="1"/>
      <dgm:spPr/>
      <dgm:t>
        <a:bodyPr/>
        <a:lstStyle/>
        <a:p>
          <a:endParaRPr lang="ru-RU" sz="1400"/>
        </a:p>
      </dgm:t>
    </dgm:pt>
    <dgm:pt modelId="{6F487E92-24D3-4A8C-8F53-0382FAECF646}" type="sibTrans" cxnId="{F86E5FF4-46EF-4C2B-9CFE-D50FB4ADDB8B}">
      <dgm:prSet/>
      <dgm:spPr/>
      <dgm:t>
        <a:bodyPr/>
        <a:lstStyle/>
        <a:p>
          <a:endParaRPr lang="ru-RU" sz="1400"/>
        </a:p>
      </dgm:t>
    </dgm:pt>
    <dgm:pt modelId="{23F470A3-F2C1-4A8E-AA75-7F4BDB0DE71A}">
      <dgm:prSet phldrT="[Text]" custT="1"/>
      <dgm:spPr/>
      <dgm:t>
        <a:bodyPr vert="horz"/>
        <a:lstStyle/>
        <a:p>
          <a:r>
            <a:rPr lang="uk-UA" sz="1400" dirty="0" smtClean="0"/>
            <a:t>просторові</a:t>
          </a:r>
          <a:endParaRPr lang="ru-RU" sz="1400" dirty="0"/>
        </a:p>
      </dgm:t>
    </dgm:pt>
    <dgm:pt modelId="{522E3B75-D9D5-4A06-8C15-2A63E318FFA5}" type="parTrans" cxnId="{8EFA0AED-0602-4A37-89FD-439DD84E32D0}">
      <dgm:prSet custT="1"/>
      <dgm:spPr/>
      <dgm:t>
        <a:bodyPr/>
        <a:lstStyle/>
        <a:p>
          <a:endParaRPr lang="ru-RU" sz="1400"/>
        </a:p>
      </dgm:t>
    </dgm:pt>
    <dgm:pt modelId="{45343850-D0E1-4CA2-AB30-EF9B0A80FF62}" type="sibTrans" cxnId="{8EFA0AED-0602-4A37-89FD-439DD84E32D0}">
      <dgm:prSet/>
      <dgm:spPr/>
      <dgm:t>
        <a:bodyPr/>
        <a:lstStyle/>
        <a:p>
          <a:endParaRPr lang="ru-RU" sz="1400"/>
        </a:p>
      </dgm:t>
    </dgm:pt>
    <dgm:pt modelId="{0A12E770-2A48-4828-9436-37957815CD23}">
      <dgm:prSet phldrT="[Text]" custT="1"/>
      <dgm:spPr/>
      <dgm:t>
        <a:bodyPr vert="horz"/>
        <a:lstStyle/>
        <a:p>
          <a:r>
            <a:rPr lang="uk-UA" sz="1400" dirty="0" smtClean="0"/>
            <a:t>комунікаційні</a:t>
          </a:r>
          <a:endParaRPr lang="ru-RU" sz="1400" dirty="0"/>
        </a:p>
      </dgm:t>
    </dgm:pt>
    <dgm:pt modelId="{CB4FF1F8-22E3-46C4-BC79-130C88EB32BA}" type="parTrans" cxnId="{A3EFE6EA-1029-4139-8A07-CBF7F1884F27}">
      <dgm:prSet custT="1"/>
      <dgm:spPr/>
      <dgm:t>
        <a:bodyPr/>
        <a:lstStyle/>
        <a:p>
          <a:endParaRPr lang="ru-RU" sz="1400"/>
        </a:p>
      </dgm:t>
    </dgm:pt>
    <dgm:pt modelId="{C1801706-AD58-4C25-8DF8-ED3E79810630}" type="sibTrans" cxnId="{A3EFE6EA-1029-4139-8A07-CBF7F1884F27}">
      <dgm:prSet/>
      <dgm:spPr/>
      <dgm:t>
        <a:bodyPr/>
        <a:lstStyle/>
        <a:p>
          <a:endParaRPr lang="ru-RU" sz="1400"/>
        </a:p>
      </dgm:t>
    </dgm:pt>
    <dgm:pt modelId="{AE5F9124-DAFD-4BBC-96DD-DB8E78DE330B}">
      <dgm:prSet phldrT="[Text]" custT="1"/>
      <dgm:spPr/>
      <dgm:t>
        <a:bodyPr vert="horz"/>
        <a:lstStyle/>
        <a:p>
          <a:r>
            <a:rPr lang="uk-UA" sz="1400" dirty="0" smtClean="0"/>
            <a:t>функціональні</a:t>
          </a:r>
          <a:endParaRPr lang="ru-RU" sz="1400" dirty="0"/>
        </a:p>
      </dgm:t>
    </dgm:pt>
    <dgm:pt modelId="{B0C7BFC8-BB8B-4CA6-AD7D-289FEC97002F}" type="parTrans" cxnId="{262D4762-486C-4560-9E05-0BCEBB6D1263}">
      <dgm:prSet custT="1"/>
      <dgm:spPr/>
      <dgm:t>
        <a:bodyPr/>
        <a:lstStyle/>
        <a:p>
          <a:endParaRPr lang="ru-RU" sz="1400"/>
        </a:p>
      </dgm:t>
    </dgm:pt>
    <dgm:pt modelId="{5979B720-F15F-4973-886A-B7EF493F3045}" type="sibTrans" cxnId="{262D4762-486C-4560-9E05-0BCEBB6D1263}">
      <dgm:prSet/>
      <dgm:spPr/>
      <dgm:t>
        <a:bodyPr/>
        <a:lstStyle/>
        <a:p>
          <a:endParaRPr lang="ru-RU" sz="1400"/>
        </a:p>
      </dgm:t>
    </dgm:pt>
    <dgm:pt modelId="{416F5D81-D015-4C9E-A86E-C74BBDCF9ECE}">
      <dgm:prSet phldrT="[Text]" custT="1"/>
      <dgm:spPr/>
      <dgm:t>
        <a:bodyPr vert="horz"/>
        <a:lstStyle/>
        <a:p>
          <a:r>
            <a:rPr lang="uk-UA" sz="1400" dirty="0" smtClean="0"/>
            <a:t>естетичні</a:t>
          </a:r>
          <a:endParaRPr lang="ru-RU" sz="1400" dirty="0"/>
        </a:p>
      </dgm:t>
    </dgm:pt>
    <dgm:pt modelId="{E2F3ACB4-1154-4B27-92CD-552087BC5EE9}" type="parTrans" cxnId="{9B8DEF15-A141-45DB-8574-E3F793EE3D36}">
      <dgm:prSet custT="1"/>
      <dgm:spPr/>
      <dgm:t>
        <a:bodyPr/>
        <a:lstStyle/>
        <a:p>
          <a:endParaRPr lang="ru-RU" sz="1400"/>
        </a:p>
      </dgm:t>
    </dgm:pt>
    <dgm:pt modelId="{750F4B8C-DF58-4222-9D87-2118FB46D640}" type="sibTrans" cxnId="{9B8DEF15-A141-45DB-8574-E3F793EE3D36}">
      <dgm:prSet/>
      <dgm:spPr/>
      <dgm:t>
        <a:bodyPr/>
        <a:lstStyle/>
        <a:p>
          <a:endParaRPr lang="ru-RU" sz="1400"/>
        </a:p>
      </dgm:t>
    </dgm:pt>
    <dgm:pt modelId="{DC2615C6-C9E2-4D6B-8604-F319ACCD678D}">
      <dgm:prSet phldrT="[Text]" custT="1"/>
      <dgm:spPr/>
      <dgm:t>
        <a:bodyPr vert="horz"/>
        <a:lstStyle/>
        <a:p>
          <a:r>
            <a:rPr lang="uk-UA" sz="1400" dirty="0" smtClean="0"/>
            <a:t>візуальні</a:t>
          </a:r>
          <a:endParaRPr lang="ru-RU" sz="1400" dirty="0"/>
        </a:p>
      </dgm:t>
    </dgm:pt>
    <dgm:pt modelId="{225D8FA2-CD4B-4B86-AE8C-A072F648D65C}" type="parTrans" cxnId="{F809B8E6-A297-49F3-B921-C68D3F92020E}">
      <dgm:prSet custT="1"/>
      <dgm:spPr/>
      <dgm:t>
        <a:bodyPr/>
        <a:lstStyle/>
        <a:p>
          <a:endParaRPr lang="ru-RU" sz="1400"/>
        </a:p>
      </dgm:t>
    </dgm:pt>
    <dgm:pt modelId="{84AD0406-03E2-4AD4-AB9B-8B14424B2B9F}" type="sibTrans" cxnId="{F809B8E6-A297-49F3-B921-C68D3F92020E}">
      <dgm:prSet/>
      <dgm:spPr/>
      <dgm:t>
        <a:bodyPr/>
        <a:lstStyle/>
        <a:p>
          <a:endParaRPr lang="ru-RU" sz="1400"/>
        </a:p>
      </dgm:t>
    </dgm:pt>
    <dgm:pt modelId="{22B956FD-626E-40B4-B77D-C7C044835D91}" type="pres">
      <dgm:prSet presAssocID="{ED7330AD-FD81-40FF-9A03-977A7D4E0C41}" presName="hierChild1" presStyleCnt="0">
        <dgm:presLayoutVars>
          <dgm:orgChart val="1"/>
          <dgm:chPref val="1"/>
          <dgm:dir/>
          <dgm:animOne val="branch"/>
          <dgm:animLvl val="lvl"/>
          <dgm:resizeHandles/>
        </dgm:presLayoutVars>
      </dgm:prSet>
      <dgm:spPr/>
      <dgm:t>
        <a:bodyPr/>
        <a:lstStyle/>
        <a:p>
          <a:endParaRPr lang="ru-RU"/>
        </a:p>
      </dgm:t>
    </dgm:pt>
    <dgm:pt modelId="{3D93BFBB-9282-4166-860F-EFA47A432865}" type="pres">
      <dgm:prSet presAssocID="{F8F3D286-8F25-49F6-90B6-BC9C26555D9C}" presName="hierRoot1" presStyleCnt="0">
        <dgm:presLayoutVars>
          <dgm:hierBranch val="r"/>
        </dgm:presLayoutVars>
      </dgm:prSet>
      <dgm:spPr/>
    </dgm:pt>
    <dgm:pt modelId="{7E8B7DE5-3BB7-491E-806D-CA4FB566C264}" type="pres">
      <dgm:prSet presAssocID="{F8F3D286-8F25-49F6-90B6-BC9C26555D9C}" presName="rootComposite1" presStyleCnt="0"/>
      <dgm:spPr/>
    </dgm:pt>
    <dgm:pt modelId="{F8BD01F5-ABF0-4945-A3C0-6E6BA8D0BA76}" type="pres">
      <dgm:prSet presAssocID="{F8F3D286-8F25-49F6-90B6-BC9C26555D9C}" presName="rootText1" presStyleLbl="node0" presStyleIdx="0" presStyleCnt="1" custScaleX="284867" custScaleY="163267">
        <dgm:presLayoutVars>
          <dgm:chPref val="3"/>
        </dgm:presLayoutVars>
      </dgm:prSet>
      <dgm:spPr/>
      <dgm:t>
        <a:bodyPr/>
        <a:lstStyle/>
        <a:p>
          <a:endParaRPr lang="ru-RU"/>
        </a:p>
      </dgm:t>
    </dgm:pt>
    <dgm:pt modelId="{DC3433D0-C6E3-46B7-82E4-7C5E97891EBD}" type="pres">
      <dgm:prSet presAssocID="{F8F3D286-8F25-49F6-90B6-BC9C26555D9C}" presName="rootConnector1" presStyleLbl="node1" presStyleIdx="0" presStyleCnt="0"/>
      <dgm:spPr/>
      <dgm:t>
        <a:bodyPr/>
        <a:lstStyle/>
        <a:p>
          <a:endParaRPr lang="ru-RU"/>
        </a:p>
      </dgm:t>
    </dgm:pt>
    <dgm:pt modelId="{534B9431-75CD-4A88-B061-F5F5D1F1D990}" type="pres">
      <dgm:prSet presAssocID="{F8F3D286-8F25-49F6-90B6-BC9C26555D9C}" presName="hierChild2" presStyleCnt="0"/>
      <dgm:spPr/>
    </dgm:pt>
    <dgm:pt modelId="{A1056949-D40A-497F-A0EE-8B846A70E7D0}" type="pres">
      <dgm:prSet presAssocID="{42004DF9-21F0-49B8-820F-D0A831CA2533}" presName="Name50" presStyleLbl="parChTrans1D2" presStyleIdx="0" presStyleCnt="6"/>
      <dgm:spPr/>
      <dgm:t>
        <a:bodyPr/>
        <a:lstStyle/>
        <a:p>
          <a:endParaRPr lang="ru-RU"/>
        </a:p>
      </dgm:t>
    </dgm:pt>
    <dgm:pt modelId="{AC49580F-E9EB-4D87-B340-AE4A17EA5D65}" type="pres">
      <dgm:prSet presAssocID="{C1C0734E-A0A7-43D2-A26C-8E327A3E0D21}" presName="hierRoot2" presStyleCnt="0">
        <dgm:presLayoutVars>
          <dgm:hierBranch val="init"/>
        </dgm:presLayoutVars>
      </dgm:prSet>
      <dgm:spPr/>
    </dgm:pt>
    <dgm:pt modelId="{C8AA7FB0-CB26-4C5E-AA43-01EF11145C76}" type="pres">
      <dgm:prSet presAssocID="{C1C0734E-A0A7-43D2-A26C-8E327A3E0D21}" presName="rootComposite" presStyleCnt="0"/>
      <dgm:spPr/>
    </dgm:pt>
    <dgm:pt modelId="{9595378C-6D3F-48E8-870C-DB462D6177F5}" type="pres">
      <dgm:prSet presAssocID="{C1C0734E-A0A7-43D2-A26C-8E327A3E0D21}" presName="rootText" presStyleLbl="node2" presStyleIdx="0" presStyleCnt="6" custScaleX="242427">
        <dgm:presLayoutVars>
          <dgm:chPref val="3"/>
        </dgm:presLayoutVars>
      </dgm:prSet>
      <dgm:spPr/>
      <dgm:t>
        <a:bodyPr/>
        <a:lstStyle/>
        <a:p>
          <a:endParaRPr lang="ru-RU"/>
        </a:p>
      </dgm:t>
    </dgm:pt>
    <dgm:pt modelId="{CB66975E-CEEC-4C9E-A3A1-CEC2964011C3}" type="pres">
      <dgm:prSet presAssocID="{C1C0734E-A0A7-43D2-A26C-8E327A3E0D21}" presName="rootConnector" presStyleLbl="node2" presStyleIdx="0" presStyleCnt="6"/>
      <dgm:spPr/>
      <dgm:t>
        <a:bodyPr/>
        <a:lstStyle/>
        <a:p>
          <a:endParaRPr lang="ru-RU"/>
        </a:p>
      </dgm:t>
    </dgm:pt>
    <dgm:pt modelId="{3536EBAA-11A0-4828-940C-8921FA082DDD}" type="pres">
      <dgm:prSet presAssocID="{C1C0734E-A0A7-43D2-A26C-8E327A3E0D21}" presName="hierChild4" presStyleCnt="0"/>
      <dgm:spPr/>
    </dgm:pt>
    <dgm:pt modelId="{4D1F40B0-AFED-4E0F-93A4-AC408536D760}" type="pres">
      <dgm:prSet presAssocID="{C1C0734E-A0A7-43D2-A26C-8E327A3E0D21}" presName="hierChild5" presStyleCnt="0"/>
      <dgm:spPr/>
    </dgm:pt>
    <dgm:pt modelId="{88EABB5E-B023-428A-83DE-98E62746DD53}" type="pres">
      <dgm:prSet presAssocID="{522E3B75-D9D5-4A06-8C15-2A63E318FFA5}" presName="Name50" presStyleLbl="parChTrans1D2" presStyleIdx="1" presStyleCnt="6"/>
      <dgm:spPr/>
      <dgm:t>
        <a:bodyPr/>
        <a:lstStyle/>
        <a:p>
          <a:endParaRPr lang="ru-RU"/>
        </a:p>
      </dgm:t>
    </dgm:pt>
    <dgm:pt modelId="{FDD27583-AF06-4286-A94C-C02FF73713E5}" type="pres">
      <dgm:prSet presAssocID="{23F470A3-F2C1-4A8E-AA75-7F4BDB0DE71A}" presName="hierRoot2" presStyleCnt="0">
        <dgm:presLayoutVars>
          <dgm:hierBranch val="init"/>
        </dgm:presLayoutVars>
      </dgm:prSet>
      <dgm:spPr/>
    </dgm:pt>
    <dgm:pt modelId="{1D57863E-4361-4DC7-9671-FFE7CA6E1CEB}" type="pres">
      <dgm:prSet presAssocID="{23F470A3-F2C1-4A8E-AA75-7F4BDB0DE71A}" presName="rootComposite" presStyleCnt="0"/>
      <dgm:spPr/>
    </dgm:pt>
    <dgm:pt modelId="{3ACBD6C4-B293-41DC-9A2E-56E46FAA6AEF}" type="pres">
      <dgm:prSet presAssocID="{23F470A3-F2C1-4A8E-AA75-7F4BDB0DE71A}" presName="rootText" presStyleLbl="node2" presStyleIdx="1" presStyleCnt="6" custScaleX="242427">
        <dgm:presLayoutVars>
          <dgm:chPref val="3"/>
        </dgm:presLayoutVars>
      </dgm:prSet>
      <dgm:spPr/>
      <dgm:t>
        <a:bodyPr/>
        <a:lstStyle/>
        <a:p>
          <a:endParaRPr lang="ru-RU"/>
        </a:p>
      </dgm:t>
    </dgm:pt>
    <dgm:pt modelId="{184AA1DD-3B85-4BDD-B1D6-36BA4A23C2DD}" type="pres">
      <dgm:prSet presAssocID="{23F470A3-F2C1-4A8E-AA75-7F4BDB0DE71A}" presName="rootConnector" presStyleLbl="node2" presStyleIdx="1" presStyleCnt="6"/>
      <dgm:spPr/>
      <dgm:t>
        <a:bodyPr/>
        <a:lstStyle/>
        <a:p>
          <a:endParaRPr lang="ru-RU"/>
        </a:p>
      </dgm:t>
    </dgm:pt>
    <dgm:pt modelId="{32025666-0777-488B-9AA7-30C66CB32417}" type="pres">
      <dgm:prSet presAssocID="{23F470A3-F2C1-4A8E-AA75-7F4BDB0DE71A}" presName="hierChild4" presStyleCnt="0"/>
      <dgm:spPr/>
    </dgm:pt>
    <dgm:pt modelId="{C90E0CAE-43BF-431A-A696-B807BD6D2C5F}" type="pres">
      <dgm:prSet presAssocID="{23F470A3-F2C1-4A8E-AA75-7F4BDB0DE71A}" presName="hierChild5" presStyleCnt="0"/>
      <dgm:spPr/>
    </dgm:pt>
    <dgm:pt modelId="{75AE0B26-3A55-447B-B2FD-DFD3ED08F333}" type="pres">
      <dgm:prSet presAssocID="{B0C7BFC8-BB8B-4CA6-AD7D-289FEC97002F}" presName="Name50" presStyleLbl="parChTrans1D2" presStyleIdx="2" presStyleCnt="6"/>
      <dgm:spPr/>
      <dgm:t>
        <a:bodyPr/>
        <a:lstStyle/>
        <a:p>
          <a:endParaRPr lang="ru-RU"/>
        </a:p>
      </dgm:t>
    </dgm:pt>
    <dgm:pt modelId="{AD1DC3CA-F8B7-4E3A-AE3A-5412C3EA5D5E}" type="pres">
      <dgm:prSet presAssocID="{AE5F9124-DAFD-4BBC-96DD-DB8E78DE330B}" presName="hierRoot2" presStyleCnt="0">
        <dgm:presLayoutVars>
          <dgm:hierBranch val="init"/>
        </dgm:presLayoutVars>
      </dgm:prSet>
      <dgm:spPr/>
    </dgm:pt>
    <dgm:pt modelId="{B9CBB954-6500-486B-BCAE-7F53FA62086C}" type="pres">
      <dgm:prSet presAssocID="{AE5F9124-DAFD-4BBC-96DD-DB8E78DE330B}" presName="rootComposite" presStyleCnt="0"/>
      <dgm:spPr/>
    </dgm:pt>
    <dgm:pt modelId="{32C2D441-4767-43EF-B9E1-DA44A8F4F820}" type="pres">
      <dgm:prSet presAssocID="{AE5F9124-DAFD-4BBC-96DD-DB8E78DE330B}" presName="rootText" presStyleLbl="node2" presStyleIdx="2" presStyleCnt="6" custScaleX="242427">
        <dgm:presLayoutVars>
          <dgm:chPref val="3"/>
        </dgm:presLayoutVars>
      </dgm:prSet>
      <dgm:spPr/>
      <dgm:t>
        <a:bodyPr/>
        <a:lstStyle/>
        <a:p>
          <a:endParaRPr lang="ru-RU"/>
        </a:p>
      </dgm:t>
    </dgm:pt>
    <dgm:pt modelId="{3C9C3517-B01C-4E32-AE4B-E9A90D1DA369}" type="pres">
      <dgm:prSet presAssocID="{AE5F9124-DAFD-4BBC-96DD-DB8E78DE330B}" presName="rootConnector" presStyleLbl="node2" presStyleIdx="2" presStyleCnt="6"/>
      <dgm:spPr/>
      <dgm:t>
        <a:bodyPr/>
        <a:lstStyle/>
        <a:p>
          <a:endParaRPr lang="ru-RU"/>
        </a:p>
      </dgm:t>
    </dgm:pt>
    <dgm:pt modelId="{4763B0E0-EB85-4355-8C51-713C1F0B41BC}" type="pres">
      <dgm:prSet presAssocID="{AE5F9124-DAFD-4BBC-96DD-DB8E78DE330B}" presName="hierChild4" presStyleCnt="0"/>
      <dgm:spPr/>
    </dgm:pt>
    <dgm:pt modelId="{A58B748C-5BE5-4653-AB56-4817E7B7A8EF}" type="pres">
      <dgm:prSet presAssocID="{AE5F9124-DAFD-4BBC-96DD-DB8E78DE330B}" presName="hierChild5" presStyleCnt="0"/>
      <dgm:spPr/>
    </dgm:pt>
    <dgm:pt modelId="{D61EBBBE-035B-41B9-870A-FBC9DA4E43DB}" type="pres">
      <dgm:prSet presAssocID="{CB4FF1F8-22E3-46C4-BC79-130C88EB32BA}" presName="Name50" presStyleLbl="parChTrans1D2" presStyleIdx="3" presStyleCnt="6"/>
      <dgm:spPr/>
      <dgm:t>
        <a:bodyPr/>
        <a:lstStyle/>
        <a:p>
          <a:endParaRPr lang="ru-RU"/>
        </a:p>
      </dgm:t>
    </dgm:pt>
    <dgm:pt modelId="{FB93EE03-A356-4898-A852-B7D19B2C07BF}" type="pres">
      <dgm:prSet presAssocID="{0A12E770-2A48-4828-9436-37957815CD23}" presName="hierRoot2" presStyleCnt="0">
        <dgm:presLayoutVars>
          <dgm:hierBranch val="init"/>
        </dgm:presLayoutVars>
      </dgm:prSet>
      <dgm:spPr/>
    </dgm:pt>
    <dgm:pt modelId="{32D0BA15-4EC7-4036-A48C-911C5366C838}" type="pres">
      <dgm:prSet presAssocID="{0A12E770-2A48-4828-9436-37957815CD23}" presName="rootComposite" presStyleCnt="0"/>
      <dgm:spPr/>
    </dgm:pt>
    <dgm:pt modelId="{EEA99128-597C-45CE-9BF2-140F4F266612}" type="pres">
      <dgm:prSet presAssocID="{0A12E770-2A48-4828-9436-37957815CD23}" presName="rootText" presStyleLbl="node2" presStyleIdx="3" presStyleCnt="6" custScaleX="242427">
        <dgm:presLayoutVars>
          <dgm:chPref val="3"/>
        </dgm:presLayoutVars>
      </dgm:prSet>
      <dgm:spPr/>
      <dgm:t>
        <a:bodyPr/>
        <a:lstStyle/>
        <a:p>
          <a:endParaRPr lang="ru-RU"/>
        </a:p>
      </dgm:t>
    </dgm:pt>
    <dgm:pt modelId="{B24D8375-7082-47D5-BA36-DA8B4A7A2E0C}" type="pres">
      <dgm:prSet presAssocID="{0A12E770-2A48-4828-9436-37957815CD23}" presName="rootConnector" presStyleLbl="node2" presStyleIdx="3" presStyleCnt="6"/>
      <dgm:spPr/>
      <dgm:t>
        <a:bodyPr/>
        <a:lstStyle/>
        <a:p>
          <a:endParaRPr lang="ru-RU"/>
        </a:p>
      </dgm:t>
    </dgm:pt>
    <dgm:pt modelId="{134DF8C8-03C9-4BEB-89AF-D785AE2CDF05}" type="pres">
      <dgm:prSet presAssocID="{0A12E770-2A48-4828-9436-37957815CD23}" presName="hierChild4" presStyleCnt="0"/>
      <dgm:spPr/>
    </dgm:pt>
    <dgm:pt modelId="{B1BE387B-E799-4315-A9EE-AFCA7904AEAA}" type="pres">
      <dgm:prSet presAssocID="{0A12E770-2A48-4828-9436-37957815CD23}" presName="hierChild5" presStyleCnt="0"/>
      <dgm:spPr/>
    </dgm:pt>
    <dgm:pt modelId="{D0F1BAB3-E7BD-4B75-B477-BBC361B82F3B}" type="pres">
      <dgm:prSet presAssocID="{E2F3ACB4-1154-4B27-92CD-552087BC5EE9}" presName="Name50" presStyleLbl="parChTrans1D2" presStyleIdx="4" presStyleCnt="6"/>
      <dgm:spPr/>
      <dgm:t>
        <a:bodyPr/>
        <a:lstStyle/>
        <a:p>
          <a:endParaRPr lang="ru-RU"/>
        </a:p>
      </dgm:t>
    </dgm:pt>
    <dgm:pt modelId="{265444E7-4FB5-4A79-BAF4-F4D93647A3FB}" type="pres">
      <dgm:prSet presAssocID="{416F5D81-D015-4C9E-A86E-C74BBDCF9ECE}" presName="hierRoot2" presStyleCnt="0">
        <dgm:presLayoutVars>
          <dgm:hierBranch val="init"/>
        </dgm:presLayoutVars>
      </dgm:prSet>
      <dgm:spPr/>
    </dgm:pt>
    <dgm:pt modelId="{DE5404E1-9BE2-41CD-952D-B7A7228C66EF}" type="pres">
      <dgm:prSet presAssocID="{416F5D81-D015-4C9E-A86E-C74BBDCF9ECE}" presName="rootComposite" presStyleCnt="0"/>
      <dgm:spPr/>
    </dgm:pt>
    <dgm:pt modelId="{4DA0EE08-2657-476C-91F1-20443B0AB817}" type="pres">
      <dgm:prSet presAssocID="{416F5D81-D015-4C9E-A86E-C74BBDCF9ECE}" presName="rootText" presStyleLbl="node2" presStyleIdx="4" presStyleCnt="6" custScaleX="242427">
        <dgm:presLayoutVars>
          <dgm:chPref val="3"/>
        </dgm:presLayoutVars>
      </dgm:prSet>
      <dgm:spPr/>
      <dgm:t>
        <a:bodyPr/>
        <a:lstStyle/>
        <a:p>
          <a:endParaRPr lang="ru-RU"/>
        </a:p>
      </dgm:t>
    </dgm:pt>
    <dgm:pt modelId="{ECA439F2-4CA4-48F5-8B18-3717F1ACB2E4}" type="pres">
      <dgm:prSet presAssocID="{416F5D81-D015-4C9E-A86E-C74BBDCF9ECE}" presName="rootConnector" presStyleLbl="node2" presStyleIdx="4" presStyleCnt="6"/>
      <dgm:spPr/>
      <dgm:t>
        <a:bodyPr/>
        <a:lstStyle/>
        <a:p>
          <a:endParaRPr lang="ru-RU"/>
        </a:p>
      </dgm:t>
    </dgm:pt>
    <dgm:pt modelId="{6135FE86-1EC9-4A57-B67C-BC202A0A360D}" type="pres">
      <dgm:prSet presAssocID="{416F5D81-D015-4C9E-A86E-C74BBDCF9ECE}" presName="hierChild4" presStyleCnt="0"/>
      <dgm:spPr/>
    </dgm:pt>
    <dgm:pt modelId="{DA40F94C-F3CC-464D-82A9-31C42865A61B}" type="pres">
      <dgm:prSet presAssocID="{416F5D81-D015-4C9E-A86E-C74BBDCF9ECE}" presName="hierChild5" presStyleCnt="0"/>
      <dgm:spPr/>
    </dgm:pt>
    <dgm:pt modelId="{3A93E37C-BC80-4ADE-B401-814885D843B8}" type="pres">
      <dgm:prSet presAssocID="{225D8FA2-CD4B-4B86-AE8C-A072F648D65C}" presName="Name50" presStyleLbl="parChTrans1D2" presStyleIdx="5" presStyleCnt="6"/>
      <dgm:spPr/>
      <dgm:t>
        <a:bodyPr/>
        <a:lstStyle/>
        <a:p>
          <a:endParaRPr lang="ru-RU"/>
        </a:p>
      </dgm:t>
    </dgm:pt>
    <dgm:pt modelId="{FCC5BE87-08D1-4948-8148-28711776BBC9}" type="pres">
      <dgm:prSet presAssocID="{DC2615C6-C9E2-4D6B-8604-F319ACCD678D}" presName="hierRoot2" presStyleCnt="0">
        <dgm:presLayoutVars>
          <dgm:hierBranch val="init"/>
        </dgm:presLayoutVars>
      </dgm:prSet>
      <dgm:spPr/>
    </dgm:pt>
    <dgm:pt modelId="{364D9ACA-3E77-4251-A27E-D4AD2069A4F3}" type="pres">
      <dgm:prSet presAssocID="{DC2615C6-C9E2-4D6B-8604-F319ACCD678D}" presName="rootComposite" presStyleCnt="0"/>
      <dgm:spPr/>
    </dgm:pt>
    <dgm:pt modelId="{D7A812FD-DE0C-4B96-9789-09F3E35C81A0}" type="pres">
      <dgm:prSet presAssocID="{DC2615C6-C9E2-4D6B-8604-F319ACCD678D}" presName="rootText" presStyleLbl="node2" presStyleIdx="5" presStyleCnt="6" custScaleX="242427">
        <dgm:presLayoutVars>
          <dgm:chPref val="3"/>
        </dgm:presLayoutVars>
      </dgm:prSet>
      <dgm:spPr/>
      <dgm:t>
        <a:bodyPr/>
        <a:lstStyle/>
        <a:p>
          <a:endParaRPr lang="ru-RU"/>
        </a:p>
      </dgm:t>
    </dgm:pt>
    <dgm:pt modelId="{961BA9B2-3F72-4016-BB46-48D5CB0C94B2}" type="pres">
      <dgm:prSet presAssocID="{DC2615C6-C9E2-4D6B-8604-F319ACCD678D}" presName="rootConnector" presStyleLbl="node2" presStyleIdx="5" presStyleCnt="6"/>
      <dgm:spPr/>
      <dgm:t>
        <a:bodyPr/>
        <a:lstStyle/>
        <a:p>
          <a:endParaRPr lang="ru-RU"/>
        </a:p>
      </dgm:t>
    </dgm:pt>
    <dgm:pt modelId="{5DC95F24-8B81-4EB9-8054-8A50463038F4}" type="pres">
      <dgm:prSet presAssocID="{DC2615C6-C9E2-4D6B-8604-F319ACCD678D}" presName="hierChild4" presStyleCnt="0"/>
      <dgm:spPr/>
    </dgm:pt>
    <dgm:pt modelId="{9F3CF269-7BF0-4995-AFFF-4DA6A6F07872}" type="pres">
      <dgm:prSet presAssocID="{DC2615C6-C9E2-4D6B-8604-F319ACCD678D}" presName="hierChild5" presStyleCnt="0"/>
      <dgm:spPr/>
    </dgm:pt>
    <dgm:pt modelId="{66A46915-3AF8-4268-A0F0-FD41454E984A}" type="pres">
      <dgm:prSet presAssocID="{F8F3D286-8F25-49F6-90B6-BC9C26555D9C}" presName="hierChild3" presStyleCnt="0"/>
      <dgm:spPr/>
    </dgm:pt>
  </dgm:ptLst>
  <dgm:cxnLst>
    <dgm:cxn modelId="{9B654D53-7F6B-4568-A2A5-308EB0881F38}" type="presOf" srcId="{416F5D81-D015-4C9E-A86E-C74BBDCF9ECE}" destId="{ECA439F2-4CA4-48F5-8B18-3717F1ACB2E4}" srcOrd="1" destOrd="0" presId="urn:microsoft.com/office/officeart/2005/8/layout/orgChart1"/>
    <dgm:cxn modelId="{CB35F92A-DFAE-444D-BD3C-9C476A1F6857}" type="presOf" srcId="{42004DF9-21F0-49B8-820F-D0A831CA2533}" destId="{A1056949-D40A-497F-A0EE-8B846A70E7D0}" srcOrd="0" destOrd="0" presId="urn:microsoft.com/office/officeart/2005/8/layout/orgChart1"/>
    <dgm:cxn modelId="{8EDFFA98-F16E-44C9-B5A0-CCFA00E3CDF0}" type="presOf" srcId="{C1C0734E-A0A7-43D2-A26C-8E327A3E0D21}" destId="{CB66975E-CEEC-4C9E-A3A1-CEC2964011C3}" srcOrd="1" destOrd="0" presId="urn:microsoft.com/office/officeart/2005/8/layout/orgChart1"/>
    <dgm:cxn modelId="{9B8DEF15-A141-45DB-8574-E3F793EE3D36}" srcId="{F8F3D286-8F25-49F6-90B6-BC9C26555D9C}" destId="{416F5D81-D015-4C9E-A86E-C74BBDCF9ECE}" srcOrd="4" destOrd="0" parTransId="{E2F3ACB4-1154-4B27-92CD-552087BC5EE9}" sibTransId="{750F4B8C-DF58-4222-9D87-2118FB46D640}"/>
    <dgm:cxn modelId="{EC2BF42F-774F-42F7-B69D-7CAB87619695}" type="presOf" srcId="{F8F3D286-8F25-49F6-90B6-BC9C26555D9C}" destId="{F8BD01F5-ABF0-4945-A3C0-6E6BA8D0BA76}" srcOrd="0" destOrd="0" presId="urn:microsoft.com/office/officeart/2005/8/layout/orgChart1"/>
    <dgm:cxn modelId="{B54D98BB-965C-4B39-9BD4-67E8D136B763}" type="presOf" srcId="{AE5F9124-DAFD-4BBC-96DD-DB8E78DE330B}" destId="{3C9C3517-B01C-4E32-AE4B-E9A90D1DA369}" srcOrd="1" destOrd="0" presId="urn:microsoft.com/office/officeart/2005/8/layout/orgChart1"/>
    <dgm:cxn modelId="{35AD1D58-1C09-46ED-A29B-FA81588977E9}" type="presOf" srcId="{225D8FA2-CD4B-4B86-AE8C-A072F648D65C}" destId="{3A93E37C-BC80-4ADE-B401-814885D843B8}" srcOrd="0" destOrd="0" presId="urn:microsoft.com/office/officeart/2005/8/layout/orgChart1"/>
    <dgm:cxn modelId="{1CA0254A-87CF-4EB8-9EB2-3BC6FA15C470}" type="presOf" srcId="{0A12E770-2A48-4828-9436-37957815CD23}" destId="{EEA99128-597C-45CE-9BF2-140F4F266612}" srcOrd="0" destOrd="0" presId="urn:microsoft.com/office/officeart/2005/8/layout/orgChart1"/>
    <dgm:cxn modelId="{8EFA0AED-0602-4A37-89FD-439DD84E32D0}" srcId="{F8F3D286-8F25-49F6-90B6-BC9C26555D9C}" destId="{23F470A3-F2C1-4A8E-AA75-7F4BDB0DE71A}" srcOrd="1" destOrd="0" parTransId="{522E3B75-D9D5-4A06-8C15-2A63E318FFA5}" sibTransId="{45343850-D0E1-4CA2-AB30-EF9B0A80FF62}"/>
    <dgm:cxn modelId="{F86E5FF4-46EF-4C2B-9CFE-D50FB4ADDB8B}" srcId="{F8F3D286-8F25-49F6-90B6-BC9C26555D9C}" destId="{C1C0734E-A0A7-43D2-A26C-8E327A3E0D21}" srcOrd="0" destOrd="0" parTransId="{42004DF9-21F0-49B8-820F-D0A831CA2533}" sibTransId="{6F487E92-24D3-4A8C-8F53-0382FAECF646}"/>
    <dgm:cxn modelId="{13C5205E-A406-43B2-9DA8-275D26221FDE}" type="presOf" srcId="{522E3B75-D9D5-4A06-8C15-2A63E318FFA5}" destId="{88EABB5E-B023-428A-83DE-98E62746DD53}" srcOrd="0" destOrd="0" presId="urn:microsoft.com/office/officeart/2005/8/layout/orgChart1"/>
    <dgm:cxn modelId="{B0AA9FD6-4432-4A29-A260-C1ACDC9C3AA8}" type="presOf" srcId="{B0C7BFC8-BB8B-4CA6-AD7D-289FEC97002F}" destId="{75AE0B26-3A55-447B-B2FD-DFD3ED08F333}" srcOrd="0" destOrd="0" presId="urn:microsoft.com/office/officeart/2005/8/layout/orgChart1"/>
    <dgm:cxn modelId="{F809B8E6-A297-49F3-B921-C68D3F92020E}" srcId="{F8F3D286-8F25-49F6-90B6-BC9C26555D9C}" destId="{DC2615C6-C9E2-4D6B-8604-F319ACCD678D}" srcOrd="5" destOrd="0" parTransId="{225D8FA2-CD4B-4B86-AE8C-A072F648D65C}" sibTransId="{84AD0406-03E2-4AD4-AB9B-8B14424B2B9F}"/>
    <dgm:cxn modelId="{03C00E37-0627-46F9-87A3-9AA4B303586D}" type="presOf" srcId="{DC2615C6-C9E2-4D6B-8604-F319ACCD678D}" destId="{961BA9B2-3F72-4016-BB46-48D5CB0C94B2}" srcOrd="1" destOrd="0" presId="urn:microsoft.com/office/officeart/2005/8/layout/orgChart1"/>
    <dgm:cxn modelId="{210BED67-99FB-4111-8B2F-A05068068B37}" type="presOf" srcId="{ED7330AD-FD81-40FF-9A03-977A7D4E0C41}" destId="{22B956FD-626E-40B4-B77D-C7C044835D91}" srcOrd="0" destOrd="0" presId="urn:microsoft.com/office/officeart/2005/8/layout/orgChart1"/>
    <dgm:cxn modelId="{3BA6FB97-3E0F-424C-8D42-9E95CE2773A2}" type="presOf" srcId="{0A12E770-2A48-4828-9436-37957815CD23}" destId="{B24D8375-7082-47D5-BA36-DA8B4A7A2E0C}" srcOrd="1" destOrd="0" presId="urn:microsoft.com/office/officeart/2005/8/layout/orgChart1"/>
    <dgm:cxn modelId="{A84EF7EA-AC7A-419C-BB02-A259EFC40A41}" type="presOf" srcId="{416F5D81-D015-4C9E-A86E-C74BBDCF9ECE}" destId="{4DA0EE08-2657-476C-91F1-20443B0AB817}" srcOrd="0" destOrd="0" presId="urn:microsoft.com/office/officeart/2005/8/layout/orgChart1"/>
    <dgm:cxn modelId="{940065DA-477A-436F-A1FB-B21A14D68C37}" type="presOf" srcId="{23F470A3-F2C1-4A8E-AA75-7F4BDB0DE71A}" destId="{184AA1DD-3B85-4BDD-B1D6-36BA4A23C2DD}" srcOrd="1" destOrd="0" presId="urn:microsoft.com/office/officeart/2005/8/layout/orgChart1"/>
    <dgm:cxn modelId="{A3EFE6EA-1029-4139-8A07-CBF7F1884F27}" srcId="{F8F3D286-8F25-49F6-90B6-BC9C26555D9C}" destId="{0A12E770-2A48-4828-9436-37957815CD23}" srcOrd="3" destOrd="0" parTransId="{CB4FF1F8-22E3-46C4-BC79-130C88EB32BA}" sibTransId="{C1801706-AD58-4C25-8DF8-ED3E79810630}"/>
    <dgm:cxn modelId="{9DB89755-D4A4-48E7-8FAB-6D7719836ABC}" type="presOf" srcId="{AE5F9124-DAFD-4BBC-96DD-DB8E78DE330B}" destId="{32C2D441-4767-43EF-B9E1-DA44A8F4F820}" srcOrd="0" destOrd="0" presId="urn:microsoft.com/office/officeart/2005/8/layout/orgChart1"/>
    <dgm:cxn modelId="{C1296982-45E4-4A4C-9D39-7E2A1278F264}" type="presOf" srcId="{C1C0734E-A0A7-43D2-A26C-8E327A3E0D21}" destId="{9595378C-6D3F-48E8-870C-DB462D6177F5}" srcOrd="0" destOrd="0" presId="urn:microsoft.com/office/officeart/2005/8/layout/orgChart1"/>
    <dgm:cxn modelId="{373A5856-7B1C-4283-9E7D-CDDA04FEF69E}" type="presOf" srcId="{F8F3D286-8F25-49F6-90B6-BC9C26555D9C}" destId="{DC3433D0-C6E3-46B7-82E4-7C5E97891EBD}" srcOrd="1" destOrd="0" presId="urn:microsoft.com/office/officeart/2005/8/layout/orgChart1"/>
    <dgm:cxn modelId="{3F4DF921-E877-40CA-94E7-8284A1CBA668}" srcId="{ED7330AD-FD81-40FF-9A03-977A7D4E0C41}" destId="{F8F3D286-8F25-49F6-90B6-BC9C26555D9C}" srcOrd="0" destOrd="0" parTransId="{A1A61C0C-8F23-4FB9-94F9-63BD045E4444}" sibTransId="{CE79A348-B870-4F7B-B133-75DB46DA99E1}"/>
    <dgm:cxn modelId="{262D4762-486C-4560-9E05-0BCEBB6D1263}" srcId="{F8F3D286-8F25-49F6-90B6-BC9C26555D9C}" destId="{AE5F9124-DAFD-4BBC-96DD-DB8E78DE330B}" srcOrd="2" destOrd="0" parTransId="{B0C7BFC8-BB8B-4CA6-AD7D-289FEC97002F}" sibTransId="{5979B720-F15F-4973-886A-B7EF493F3045}"/>
    <dgm:cxn modelId="{FDC905FD-79CF-40F5-A0CD-A117CED79CFD}" type="presOf" srcId="{CB4FF1F8-22E3-46C4-BC79-130C88EB32BA}" destId="{D61EBBBE-035B-41B9-870A-FBC9DA4E43DB}" srcOrd="0" destOrd="0" presId="urn:microsoft.com/office/officeart/2005/8/layout/orgChart1"/>
    <dgm:cxn modelId="{6F8B98FD-EC9C-4190-931A-35FB67BB1E2D}" type="presOf" srcId="{DC2615C6-C9E2-4D6B-8604-F319ACCD678D}" destId="{D7A812FD-DE0C-4B96-9789-09F3E35C81A0}" srcOrd="0" destOrd="0" presId="urn:microsoft.com/office/officeart/2005/8/layout/orgChart1"/>
    <dgm:cxn modelId="{EE6A932A-1416-47C1-9490-017963443353}" type="presOf" srcId="{23F470A3-F2C1-4A8E-AA75-7F4BDB0DE71A}" destId="{3ACBD6C4-B293-41DC-9A2E-56E46FAA6AEF}" srcOrd="0" destOrd="0" presId="urn:microsoft.com/office/officeart/2005/8/layout/orgChart1"/>
    <dgm:cxn modelId="{D2B4FD10-07CB-4078-9280-EE5851D1A445}" type="presOf" srcId="{E2F3ACB4-1154-4B27-92CD-552087BC5EE9}" destId="{D0F1BAB3-E7BD-4B75-B477-BBC361B82F3B}" srcOrd="0" destOrd="0" presId="urn:microsoft.com/office/officeart/2005/8/layout/orgChart1"/>
    <dgm:cxn modelId="{31950FD7-7F47-4360-B2E6-CA1002400FBC}" type="presParOf" srcId="{22B956FD-626E-40B4-B77D-C7C044835D91}" destId="{3D93BFBB-9282-4166-860F-EFA47A432865}" srcOrd="0" destOrd="0" presId="urn:microsoft.com/office/officeart/2005/8/layout/orgChart1"/>
    <dgm:cxn modelId="{7B192BC4-173E-40E9-83F8-FE32AE2B5B17}" type="presParOf" srcId="{3D93BFBB-9282-4166-860F-EFA47A432865}" destId="{7E8B7DE5-3BB7-491E-806D-CA4FB566C264}" srcOrd="0" destOrd="0" presId="urn:microsoft.com/office/officeart/2005/8/layout/orgChart1"/>
    <dgm:cxn modelId="{C9E330AD-8110-40ED-94DF-444A1A66065B}" type="presParOf" srcId="{7E8B7DE5-3BB7-491E-806D-CA4FB566C264}" destId="{F8BD01F5-ABF0-4945-A3C0-6E6BA8D0BA76}" srcOrd="0" destOrd="0" presId="urn:microsoft.com/office/officeart/2005/8/layout/orgChart1"/>
    <dgm:cxn modelId="{9FC673F8-D7AA-413C-AE98-9BD15C4CE884}" type="presParOf" srcId="{7E8B7DE5-3BB7-491E-806D-CA4FB566C264}" destId="{DC3433D0-C6E3-46B7-82E4-7C5E97891EBD}" srcOrd="1" destOrd="0" presId="urn:microsoft.com/office/officeart/2005/8/layout/orgChart1"/>
    <dgm:cxn modelId="{DD6AF108-F4D3-4F96-8BD5-F9EBC3C9BB08}" type="presParOf" srcId="{3D93BFBB-9282-4166-860F-EFA47A432865}" destId="{534B9431-75CD-4A88-B061-F5F5D1F1D990}" srcOrd="1" destOrd="0" presId="urn:microsoft.com/office/officeart/2005/8/layout/orgChart1"/>
    <dgm:cxn modelId="{9AA2B181-6E53-496D-8CB8-2B2667558ABA}" type="presParOf" srcId="{534B9431-75CD-4A88-B061-F5F5D1F1D990}" destId="{A1056949-D40A-497F-A0EE-8B846A70E7D0}" srcOrd="0" destOrd="0" presId="urn:microsoft.com/office/officeart/2005/8/layout/orgChart1"/>
    <dgm:cxn modelId="{6E3F1243-C1B4-4722-B45B-316A6CC15151}" type="presParOf" srcId="{534B9431-75CD-4A88-B061-F5F5D1F1D990}" destId="{AC49580F-E9EB-4D87-B340-AE4A17EA5D65}" srcOrd="1" destOrd="0" presId="urn:microsoft.com/office/officeart/2005/8/layout/orgChart1"/>
    <dgm:cxn modelId="{46B0C67B-9103-4333-9C79-2C9EE6F511E4}" type="presParOf" srcId="{AC49580F-E9EB-4D87-B340-AE4A17EA5D65}" destId="{C8AA7FB0-CB26-4C5E-AA43-01EF11145C76}" srcOrd="0" destOrd="0" presId="urn:microsoft.com/office/officeart/2005/8/layout/orgChart1"/>
    <dgm:cxn modelId="{6D2AA037-113D-4875-9696-D4A087B9C9B7}" type="presParOf" srcId="{C8AA7FB0-CB26-4C5E-AA43-01EF11145C76}" destId="{9595378C-6D3F-48E8-870C-DB462D6177F5}" srcOrd="0" destOrd="0" presId="urn:microsoft.com/office/officeart/2005/8/layout/orgChart1"/>
    <dgm:cxn modelId="{088360D8-A9F5-4511-B689-9BEABBB39116}" type="presParOf" srcId="{C8AA7FB0-CB26-4C5E-AA43-01EF11145C76}" destId="{CB66975E-CEEC-4C9E-A3A1-CEC2964011C3}" srcOrd="1" destOrd="0" presId="urn:microsoft.com/office/officeart/2005/8/layout/orgChart1"/>
    <dgm:cxn modelId="{C766DBE7-B4A5-4A5A-8E65-985B5CF80B96}" type="presParOf" srcId="{AC49580F-E9EB-4D87-B340-AE4A17EA5D65}" destId="{3536EBAA-11A0-4828-940C-8921FA082DDD}" srcOrd="1" destOrd="0" presId="urn:microsoft.com/office/officeart/2005/8/layout/orgChart1"/>
    <dgm:cxn modelId="{9B4793DC-31B3-4DDE-B82C-8B35D72DE0B7}" type="presParOf" srcId="{AC49580F-E9EB-4D87-B340-AE4A17EA5D65}" destId="{4D1F40B0-AFED-4E0F-93A4-AC408536D760}" srcOrd="2" destOrd="0" presId="urn:microsoft.com/office/officeart/2005/8/layout/orgChart1"/>
    <dgm:cxn modelId="{D4BD55C1-330A-4423-9DD2-B169E5187215}" type="presParOf" srcId="{534B9431-75CD-4A88-B061-F5F5D1F1D990}" destId="{88EABB5E-B023-428A-83DE-98E62746DD53}" srcOrd="2" destOrd="0" presId="urn:microsoft.com/office/officeart/2005/8/layout/orgChart1"/>
    <dgm:cxn modelId="{DEC809A9-198E-43C1-BF69-15870340FFA7}" type="presParOf" srcId="{534B9431-75CD-4A88-B061-F5F5D1F1D990}" destId="{FDD27583-AF06-4286-A94C-C02FF73713E5}" srcOrd="3" destOrd="0" presId="urn:microsoft.com/office/officeart/2005/8/layout/orgChart1"/>
    <dgm:cxn modelId="{CAB932CE-C063-4DA2-BEE7-8E3C3E717518}" type="presParOf" srcId="{FDD27583-AF06-4286-A94C-C02FF73713E5}" destId="{1D57863E-4361-4DC7-9671-FFE7CA6E1CEB}" srcOrd="0" destOrd="0" presId="urn:microsoft.com/office/officeart/2005/8/layout/orgChart1"/>
    <dgm:cxn modelId="{5B08D5A3-E871-4094-BF49-2847DC0FCB70}" type="presParOf" srcId="{1D57863E-4361-4DC7-9671-FFE7CA6E1CEB}" destId="{3ACBD6C4-B293-41DC-9A2E-56E46FAA6AEF}" srcOrd="0" destOrd="0" presId="urn:microsoft.com/office/officeart/2005/8/layout/orgChart1"/>
    <dgm:cxn modelId="{1E45B01A-834B-400D-B5C2-BB1EC3B89614}" type="presParOf" srcId="{1D57863E-4361-4DC7-9671-FFE7CA6E1CEB}" destId="{184AA1DD-3B85-4BDD-B1D6-36BA4A23C2DD}" srcOrd="1" destOrd="0" presId="urn:microsoft.com/office/officeart/2005/8/layout/orgChart1"/>
    <dgm:cxn modelId="{D7A8049C-547C-4BBA-9CE0-B128EAB4828C}" type="presParOf" srcId="{FDD27583-AF06-4286-A94C-C02FF73713E5}" destId="{32025666-0777-488B-9AA7-30C66CB32417}" srcOrd="1" destOrd="0" presId="urn:microsoft.com/office/officeart/2005/8/layout/orgChart1"/>
    <dgm:cxn modelId="{DABD7955-468A-4E4E-84D6-E05EA9D175D4}" type="presParOf" srcId="{FDD27583-AF06-4286-A94C-C02FF73713E5}" destId="{C90E0CAE-43BF-431A-A696-B807BD6D2C5F}" srcOrd="2" destOrd="0" presId="urn:microsoft.com/office/officeart/2005/8/layout/orgChart1"/>
    <dgm:cxn modelId="{BAD76DE9-BC2D-48CA-8690-24FBD87E7DA5}" type="presParOf" srcId="{534B9431-75CD-4A88-B061-F5F5D1F1D990}" destId="{75AE0B26-3A55-447B-B2FD-DFD3ED08F333}" srcOrd="4" destOrd="0" presId="urn:microsoft.com/office/officeart/2005/8/layout/orgChart1"/>
    <dgm:cxn modelId="{D8381F26-96D0-499C-923D-AFE0C92E2551}" type="presParOf" srcId="{534B9431-75CD-4A88-B061-F5F5D1F1D990}" destId="{AD1DC3CA-F8B7-4E3A-AE3A-5412C3EA5D5E}" srcOrd="5" destOrd="0" presId="urn:microsoft.com/office/officeart/2005/8/layout/orgChart1"/>
    <dgm:cxn modelId="{D30EB58B-964D-4A77-A2CD-8E81C72F1373}" type="presParOf" srcId="{AD1DC3CA-F8B7-4E3A-AE3A-5412C3EA5D5E}" destId="{B9CBB954-6500-486B-BCAE-7F53FA62086C}" srcOrd="0" destOrd="0" presId="urn:microsoft.com/office/officeart/2005/8/layout/orgChart1"/>
    <dgm:cxn modelId="{C4E4A6FA-3131-443C-8041-4CEB83B3C0FD}" type="presParOf" srcId="{B9CBB954-6500-486B-BCAE-7F53FA62086C}" destId="{32C2D441-4767-43EF-B9E1-DA44A8F4F820}" srcOrd="0" destOrd="0" presId="urn:microsoft.com/office/officeart/2005/8/layout/orgChart1"/>
    <dgm:cxn modelId="{41E90DD8-EE6C-4F3B-93AE-F586C69C8058}" type="presParOf" srcId="{B9CBB954-6500-486B-BCAE-7F53FA62086C}" destId="{3C9C3517-B01C-4E32-AE4B-E9A90D1DA369}" srcOrd="1" destOrd="0" presId="urn:microsoft.com/office/officeart/2005/8/layout/orgChart1"/>
    <dgm:cxn modelId="{A98D2A3D-8052-4BFF-8621-FFD2C33F8D2D}" type="presParOf" srcId="{AD1DC3CA-F8B7-4E3A-AE3A-5412C3EA5D5E}" destId="{4763B0E0-EB85-4355-8C51-713C1F0B41BC}" srcOrd="1" destOrd="0" presId="urn:microsoft.com/office/officeart/2005/8/layout/orgChart1"/>
    <dgm:cxn modelId="{D5BEB7EA-13CD-4278-9A8B-81F654A48157}" type="presParOf" srcId="{AD1DC3CA-F8B7-4E3A-AE3A-5412C3EA5D5E}" destId="{A58B748C-5BE5-4653-AB56-4817E7B7A8EF}" srcOrd="2" destOrd="0" presId="urn:microsoft.com/office/officeart/2005/8/layout/orgChart1"/>
    <dgm:cxn modelId="{CB6CB43C-4C07-499E-8A88-CD3B4CC6E247}" type="presParOf" srcId="{534B9431-75CD-4A88-B061-F5F5D1F1D990}" destId="{D61EBBBE-035B-41B9-870A-FBC9DA4E43DB}" srcOrd="6" destOrd="0" presId="urn:microsoft.com/office/officeart/2005/8/layout/orgChart1"/>
    <dgm:cxn modelId="{DD49794E-0E1F-4161-B9C4-DB4428EA8598}" type="presParOf" srcId="{534B9431-75CD-4A88-B061-F5F5D1F1D990}" destId="{FB93EE03-A356-4898-A852-B7D19B2C07BF}" srcOrd="7" destOrd="0" presId="urn:microsoft.com/office/officeart/2005/8/layout/orgChart1"/>
    <dgm:cxn modelId="{BED2A212-D341-4D29-B4C1-ECB980E2E11F}" type="presParOf" srcId="{FB93EE03-A356-4898-A852-B7D19B2C07BF}" destId="{32D0BA15-4EC7-4036-A48C-911C5366C838}" srcOrd="0" destOrd="0" presId="urn:microsoft.com/office/officeart/2005/8/layout/orgChart1"/>
    <dgm:cxn modelId="{77F86DC8-BCC1-462D-90F8-1D807219D2A1}" type="presParOf" srcId="{32D0BA15-4EC7-4036-A48C-911C5366C838}" destId="{EEA99128-597C-45CE-9BF2-140F4F266612}" srcOrd="0" destOrd="0" presId="urn:microsoft.com/office/officeart/2005/8/layout/orgChart1"/>
    <dgm:cxn modelId="{96E910E8-C185-47BC-8CC7-D203D4650A0C}" type="presParOf" srcId="{32D0BA15-4EC7-4036-A48C-911C5366C838}" destId="{B24D8375-7082-47D5-BA36-DA8B4A7A2E0C}" srcOrd="1" destOrd="0" presId="urn:microsoft.com/office/officeart/2005/8/layout/orgChart1"/>
    <dgm:cxn modelId="{EB5A5501-424C-4C9E-9DBF-928AF88E4A49}" type="presParOf" srcId="{FB93EE03-A356-4898-A852-B7D19B2C07BF}" destId="{134DF8C8-03C9-4BEB-89AF-D785AE2CDF05}" srcOrd="1" destOrd="0" presId="urn:microsoft.com/office/officeart/2005/8/layout/orgChart1"/>
    <dgm:cxn modelId="{2CD5D49C-4C7D-4340-826A-239116FDAE74}" type="presParOf" srcId="{FB93EE03-A356-4898-A852-B7D19B2C07BF}" destId="{B1BE387B-E799-4315-A9EE-AFCA7904AEAA}" srcOrd="2" destOrd="0" presId="urn:microsoft.com/office/officeart/2005/8/layout/orgChart1"/>
    <dgm:cxn modelId="{CFAABCF1-AE57-4F47-91CF-143DAB018C80}" type="presParOf" srcId="{534B9431-75CD-4A88-B061-F5F5D1F1D990}" destId="{D0F1BAB3-E7BD-4B75-B477-BBC361B82F3B}" srcOrd="8" destOrd="0" presId="urn:microsoft.com/office/officeart/2005/8/layout/orgChart1"/>
    <dgm:cxn modelId="{2FEF70E8-CD08-42B0-82B0-F7E153903CAD}" type="presParOf" srcId="{534B9431-75CD-4A88-B061-F5F5D1F1D990}" destId="{265444E7-4FB5-4A79-BAF4-F4D93647A3FB}" srcOrd="9" destOrd="0" presId="urn:microsoft.com/office/officeart/2005/8/layout/orgChart1"/>
    <dgm:cxn modelId="{4D3129BC-9308-4874-A4DF-2C3F8717C56D}" type="presParOf" srcId="{265444E7-4FB5-4A79-BAF4-F4D93647A3FB}" destId="{DE5404E1-9BE2-41CD-952D-B7A7228C66EF}" srcOrd="0" destOrd="0" presId="urn:microsoft.com/office/officeart/2005/8/layout/orgChart1"/>
    <dgm:cxn modelId="{6A653BEB-45F3-4B8E-B761-BCC482C499C7}" type="presParOf" srcId="{DE5404E1-9BE2-41CD-952D-B7A7228C66EF}" destId="{4DA0EE08-2657-476C-91F1-20443B0AB817}" srcOrd="0" destOrd="0" presId="urn:microsoft.com/office/officeart/2005/8/layout/orgChart1"/>
    <dgm:cxn modelId="{05437599-BC4E-4B0A-9B51-61F2BE2B38FC}" type="presParOf" srcId="{DE5404E1-9BE2-41CD-952D-B7A7228C66EF}" destId="{ECA439F2-4CA4-48F5-8B18-3717F1ACB2E4}" srcOrd="1" destOrd="0" presId="urn:microsoft.com/office/officeart/2005/8/layout/orgChart1"/>
    <dgm:cxn modelId="{416A2426-E029-4F94-B7EA-0B6B9A7FFE48}" type="presParOf" srcId="{265444E7-4FB5-4A79-BAF4-F4D93647A3FB}" destId="{6135FE86-1EC9-4A57-B67C-BC202A0A360D}" srcOrd="1" destOrd="0" presId="urn:microsoft.com/office/officeart/2005/8/layout/orgChart1"/>
    <dgm:cxn modelId="{F4024D67-F3B9-49E9-912D-FF1A9EB68EF5}" type="presParOf" srcId="{265444E7-4FB5-4A79-BAF4-F4D93647A3FB}" destId="{DA40F94C-F3CC-464D-82A9-31C42865A61B}" srcOrd="2" destOrd="0" presId="urn:microsoft.com/office/officeart/2005/8/layout/orgChart1"/>
    <dgm:cxn modelId="{8B09D118-BBD4-47B2-94D1-CE708F290D75}" type="presParOf" srcId="{534B9431-75CD-4A88-B061-F5F5D1F1D990}" destId="{3A93E37C-BC80-4ADE-B401-814885D843B8}" srcOrd="10" destOrd="0" presId="urn:microsoft.com/office/officeart/2005/8/layout/orgChart1"/>
    <dgm:cxn modelId="{61530DE6-38E2-4957-AAE6-70F6B2A045E0}" type="presParOf" srcId="{534B9431-75CD-4A88-B061-F5F5D1F1D990}" destId="{FCC5BE87-08D1-4948-8148-28711776BBC9}" srcOrd="11" destOrd="0" presId="urn:microsoft.com/office/officeart/2005/8/layout/orgChart1"/>
    <dgm:cxn modelId="{008F7097-AFD5-4513-8B4F-B0F3F169F026}" type="presParOf" srcId="{FCC5BE87-08D1-4948-8148-28711776BBC9}" destId="{364D9ACA-3E77-4251-A27E-D4AD2069A4F3}" srcOrd="0" destOrd="0" presId="urn:microsoft.com/office/officeart/2005/8/layout/orgChart1"/>
    <dgm:cxn modelId="{6B37A4EC-3485-4F15-A1FB-ABCCD3234C78}" type="presParOf" srcId="{364D9ACA-3E77-4251-A27E-D4AD2069A4F3}" destId="{D7A812FD-DE0C-4B96-9789-09F3E35C81A0}" srcOrd="0" destOrd="0" presId="urn:microsoft.com/office/officeart/2005/8/layout/orgChart1"/>
    <dgm:cxn modelId="{06892DFA-9608-4B75-87C0-59734F792853}" type="presParOf" srcId="{364D9ACA-3E77-4251-A27E-D4AD2069A4F3}" destId="{961BA9B2-3F72-4016-BB46-48D5CB0C94B2}" srcOrd="1" destOrd="0" presId="urn:microsoft.com/office/officeart/2005/8/layout/orgChart1"/>
    <dgm:cxn modelId="{02D3C93E-C310-497A-805A-B9259F7F9437}" type="presParOf" srcId="{FCC5BE87-08D1-4948-8148-28711776BBC9}" destId="{5DC95F24-8B81-4EB9-8054-8A50463038F4}" srcOrd="1" destOrd="0" presId="urn:microsoft.com/office/officeart/2005/8/layout/orgChart1"/>
    <dgm:cxn modelId="{43EFC3DD-07FF-4535-909E-E220C6E89EB2}" type="presParOf" srcId="{FCC5BE87-08D1-4948-8148-28711776BBC9}" destId="{9F3CF269-7BF0-4995-AFFF-4DA6A6F07872}" srcOrd="2" destOrd="0" presId="urn:microsoft.com/office/officeart/2005/8/layout/orgChart1"/>
    <dgm:cxn modelId="{F36B0256-EC5E-4897-9C9C-710FE3DB07C4}" type="presParOf" srcId="{3D93BFBB-9282-4166-860F-EFA47A432865}" destId="{66A46915-3AF8-4268-A0F0-FD41454E984A}"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5AB94D-C0E2-408C-BA71-071CA6FE67B9}" type="doc">
      <dgm:prSet loTypeId="urn:microsoft.com/office/officeart/2008/layout/HorizontalMultiLevelHierarchy" loCatId="hierarchy" qsTypeId="urn:microsoft.com/office/officeart/2005/8/quickstyle/simple3" qsCatId="simple" csTypeId="urn:microsoft.com/office/officeart/2005/8/colors/accent0_1" csCatId="mainScheme" phldr="1"/>
      <dgm:spPr/>
      <dgm:t>
        <a:bodyPr/>
        <a:lstStyle/>
        <a:p>
          <a:endParaRPr lang="ru-RU"/>
        </a:p>
      </dgm:t>
    </dgm:pt>
    <dgm:pt modelId="{4F4DFFCD-8D51-4100-AEBA-71A5AA6728EC}">
      <dgm:prSet phldrT="[Текст]" custT="1"/>
      <dgm:spPr/>
      <dgm:t>
        <a:bodyPr/>
        <a:lstStyle/>
        <a:p>
          <a:r>
            <a:rPr lang="ru-RU" sz="1200"/>
            <a:t>Ознаки громадського простору</a:t>
          </a:r>
        </a:p>
      </dgm:t>
    </dgm:pt>
    <dgm:pt modelId="{FCCFF073-8734-448D-A842-3FF9431D164E}" type="parTrans" cxnId="{7473DA11-2A3E-4AB0-BAB7-39D25A6FE624}">
      <dgm:prSet/>
      <dgm:spPr/>
      <dgm:t>
        <a:bodyPr/>
        <a:lstStyle/>
        <a:p>
          <a:endParaRPr lang="ru-RU" sz="1200"/>
        </a:p>
      </dgm:t>
    </dgm:pt>
    <dgm:pt modelId="{21314CF8-A4C4-44DD-9482-4F0F04FDA091}" type="sibTrans" cxnId="{7473DA11-2A3E-4AB0-BAB7-39D25A6FE624}">
      <dgm:prSet/>
      <dgm:spPr/>
      <dgm:t>
        <a:bodyPr/>
        <a:lstStyle/>
        <a:p>
          <a:endParaRPr lang="ru-RU" sz="1200"/>
        </a:p>
      </dgm:t>
    </dgm:pt>
    <dgm:pt modelId="{7C255C88-CEB0-4455-8915-9CBDC08D7D9B}">
      <dgm:prSet phldrT="[Текст]" custT="1"/>
      <dgm:spPr/>
      <dgm:t>
        <a:bodyPr/>
        <a:lstStyle/>
        <a:p>
          <a:r>
            <a:rPr lang="uk-UA" sz="1200" i="1"/>
            <a:t>доступним </a:t>
          </a:r>
          <a:r>
            <a:rPr lang="uk-UA" sz="1200"/>
            <a:t>(для всіх)</a:t>
          </a:r>
          <a:endParaRPr lang="ru-RU" sz="1200"/>
        </a:p>
      </dgm:t>
    </dgm:pt>
    <dgm:pt modelId="{3239C91E-BBE3-4149-B422-5D493352251D}" type="parTrans" cxnId="{C9F00BF4-C8A6-4D88-871F-8F50E7CECC11}">
      <dgm:prSet custT="1"/>
      <dgm:spPr/>
      <dgm:t>
        <a:bodyPr/>
        <a:lstStyle/>
        <a:p>
          <a:endParaRPr lang="ru-RU" sz="1200"/>
        </a:p>
      </dgm:t>
    </dgm:pt>
    <dgm:pt modelId="{F5024F82-4FCD-415F-B601-F42F760CC1AA}" type="sibTrans" cxnId="{C9F00BF4-C8A6-4D88-871F-8F50E7CECC11}">
      <dgm:prSet/>
      <dgm:spPr/>
      <dgm:t>
        <a:bodyPr/>
        <a:lstStyle/>
        <a:p>
          <a:endParaRPr lang="ru-RU" sz="1200"/>
        </a:p>
      </dgm:t>
    </dgm:pt>
    <dgm:pt modelId="{D91C44EB-A71C-458D-970E-1F6FBC89CD0B}">
      <dgm:prSet phldrT="[Текст]" custT="1"/>
      <dgm:spPr/>
      <dgm:t>
        <a:bodyPr/>
        <a:lstStyle/>
        <a:p>
          <a:r>
            <a:rPr lang="uk-UA" sz="1200" i="1"/>
            <a:t>ізольованим</a:t>
          </a:r>
          <a:r>
            <a:rPr lang="uk-UA" sz="1200"/>
            <a:t> (від транспортного руху, шуму, забруднень)</a:t>
          </a:r>
          <a:endParaRPr lang="ru-RU" sz="1200"/>
        </a:p>
      </dgm:t>
    </dgm:pt>
    <dgm:pt modelId="{FF7DD334-9979-434C-86AA-200E52EAA2EC}" type="parTrans" cxnId="{5CEBD8AC-3539-4726-B783-B34FBDB1E6FD}">
      <dgm:prSet custT="1"/>
      <dgm:spPr/>
      <dgm:t>
        <a:bodyPr/>
        <a:lstStyle/>
        <a:p>
          <a:endParaRPr lang="ru-RU" sz="1200"/>
        </a:p>
      </dgm:t>
    </dgm:pt>
    <dgm:pt modelId="{5C741B3B-994C-4B2A-A28A-CF077D533449}" type="sibTrans" cxnId="{5CEBD8AC-3539-4726-B783-B34FBDB1E6FD}">
      <dgm:prSet/>
      <dgm:spPr/>
      <dgm:t>
        <a:bodyPr/>
        <a:lstStyle/>
        <a:p>
          <a:endParaRPr lang="ru-RU" sz="1200"/>
        </a:p>
      </dgm:t>
    </dgm:pt>
    <dgm:pt modelId="{2EB3356C-3633-4017-A42B-2A2B854E277E}">
      <dgm:prSet phldrT="[Текст]" custT="1"/>
      <dgm:spPr/>
      <dgm:t>
        <a:bodyPr/>
        <a:lstStyle/>
        <a:p>
          <a:r>
            <a:rPr lang="uk-UA" sz="1200" i="1"/>
            <a:t>безпечним</a:t>
          </a:r>
          <a:r>
            <a:rPr lang="uk-UA" sz="1200"/>
            <a:t> (тобто захищеним від злочинності, добре освітленим)</a:t>
          </a:r>
          <a:endParaRPr lang="ru-RU" sz="1200"/>
        </a:p>
      </dgm:t>
    </dgm:pt>
    <dgm:pt modelId="{B34A977D-DA38-4240-84A4-B9AA26C8E858}" type="parTrans" cxnId="{65B4EB60-C806-432F-AE9F-48892B5E84D1}">
      <dgm:prSet custT="1"/>
      <dgm:spPr/>
      <dgm:t>
        <a:bodyPr/>
        <a:lstStyle/>
        <a:p>
          <a:endParaRPr lang="ru-RU" sz="1200"/>
        </a:p>
      </dgm:t>
    </dgm:pt>
    <dgm:pt modelId="{112549BE-A034-4EA7-A760-A170E13849D7}" type="sibTrans" cxnId="{65B4EB60-C806-432F-AE9F-48892B5E84D1}">
      <dgm:prSet/>
      <dgm:spPr/>
      <dgm:t>
        <a:bodyPr/>
        <a:lstStyle/>
        <a:p>
          <a:endParaRPr lang="ru-RU" sz="1200"/>
        </a:p>
      </dgm:t>
    </dgm:pt>
    <dgm:pt modelId="{405A056C-42CB-43CF-BBC5-B2A30B56AB01}">
      <dgm:prSet phldrT="[Текст]" custT="1"/>
      <dgm:spPr/>
      <dgm:t>
        <a:bodyPr/>
        <a:lstStyle/>
        <a:p>
          <a:r>
            <a:rPr lang="uk-UA" sz="1200" i="1"/>
            <a:t>безбар’єрним</a:t>
          </a:r>
          <a:r>
            <a:rPr lang="uk-UA" sz="1200"/>
            <a:t> (відсутність будь-яких вертикальних перепон: бордюрів, сходинок, що робить простір доступним для людей з фізичними обмеженнями)</a:t>
          </a:r>
          <a:endParaRPr lang="ru-RU" sz="1200"/>
        </a:p>
      </dgm:t>
    </dgm:pt>
    <dgm:pt modelId="{9ABA004F-5E15-4959-A18E-431A4A3A7F3F}" type="parTrans" cxnId="{78A12D44-1053-453E-84D2-2DE126FFF275}">
      <dgm:prSet custT="1"/>
      <dgm:spPr/>
      <dgm:t>
        <a:bodyPr/>
        <a:lstStyle/>
        <a:p>
          <a:endParaRPr lang="ru-RU" sz="1200"/>
        </a:p>
      </dgm:t>
    </dgm:pt>
    <dgm:pt modelId="{8F8B795A-E77F-4493-B956-1DA82B04BAF6}" type="sibTrans" cxnId="{78A12D44-1053-453E-84D2-2DE126FFF275}">
      <dgm:prSet/>
      <dgm:spPr/>
      <dgm:t>
        <a:bodyPr/>
        <a:lstStyle/>
        <a:p>
          <a:endParaRPr lang="ru-RU" sz="1200"/>
        </a:p>
      </dgm:t>
    </dgm:pt>
    <dgm:pt modelId="{DA0D6C58-A774-4038-9D98-AFBFE0624A05}">
      <dgm:prSet phldrT="[Текст]" custT="1"/>
      <dgm:spPr/>
      <dgm:t>
        <a:bodyPr/>
        <a:lstStyle/>
        <a:p>
          <a:r>
            <a:rPr lang="uk-UA" sz="1200" i="1"/>
            <a:t>безкоштовним</a:t>
          </a:r>
          <a:r>
            <a:rPr lang="uk-UA" sz="1200"/>
            <a:t> (за перебування в громадському просторі та користування ним не потрібно платити)</a:t>
          </a:r>
          <a:endParaRPr lang="ru-RU" sz="1200"/>
        </a:p>
      </dgm:t>
    </dgm:pt>
    <dgm:pt modelId="{98861171-EB4D-4BC6-A263-91132FBD96E6}" type="parTrans" cxnId="{C75A8FE7-C997-4A9C-94AB-82533FBBB678}">
      <dgm:prSet custT="1"/>
      <dgm:spPr/>
      <dgm:t>
        <a:bodyPr/>
        <a:lstStyle/>
        <a:p>
          <a:endParaRPr lang="ru-RU" sz="1200"/>
        </a:p>
      </dgm:t>
    </dgm:pt>
    <dgm:pt modelId="{07CAA5E1-4E1F-4526-AC81-0E8D70C6BF19}" type="sibTrans" cxnId="{C75A8FE7-C997-4A9C-94AB-82533FBBB678}">
      <dgm:prSet/>
      <dgm:spPr/>
      <dgm:t>
        <a:bodyPr/>
        <a:lstStyle/>
        <a:p>
          <a:endParaRPr lang="ru-RU" sz="1200"/>
        </a:p>
      </dgm:t>
    </dgm:pt>
    <dgm:pt modelId="{FBB9323A-8281-4AB1-8859-B7DA3067AB19}">
      <dgm:prSet phldrT="[Текст]" custT="1"/>
      <dgm:spPr/>
      <dgm:t>
        <a:bodyPr/>
        <a:lstStyle/>
        <a:p>
          <a:r>
            <a:rPr lang="uk-UA" sz="1200" i="1"/>
            <a:t>б</a:t>
          </a:r>
          <a:r>
            <a:rPr lang="ru-RU" sz="1200" i="1"/>
            <a:t>ільше свободи</a:t>
          </a:r>
          <a:r>
            <a:rPr lang="ru-RU" sz="1200"/>
            <a:t> </a:t>
          </a:r>
          <a:r>
            <a:rPr lang="uk-UA" sz="1200"/>
            <a:t>(</a:t>
          </a:r>
          <a:r>
            <a:rPr lang="ru-RU" sz="1200"/>
            <a:t>можливість ходити і сидіти на трав’яних покриттях та газонах, освіжитися у фонтані, активно висловлювати позицію</a:t>
          </a:r>
          <a:r>
            <a:rPr lang="uk-UA" sz="1200"/>
            <a:t>)</a:t>
          </a:r>
          <a:endParaRPr lang="ru-RU" sz="1200"/>
        </a:p>
      </dgm:t>
    </dgm:pt>
    <dgm:pt modelId="{D10B5F0E-176E-46DD-BD08-436DF9CB0B4A}" type="parTrans" cxnId="{EB64F1B0-6987-45C7-8CB9-DDF19C092371}">
      <dgm:prSet custT="1"/>
      <dgm:spPr/>
      <dgm:t>
        <a:bodyPr/>
        <a:lstStyle/>
        <a:p>
          <a:endParaRPr lang="ru-RU" sz="1200"/>
        </a:p>
      </dgm:t>
    </dgm:pt>
    <dgm:pt modelId="{1CFCBB02-3116-45C6-8496-17D8D8DC7A10}" type="sibTrans" cxnId="{EB64F1B0-6987-45C7-8CB9-DDF19C092371}">
      <dgm:prSet/>
      <dgm:spPr/>
      <dgm:t>
        <a:bodyPr/>
        <a:lstStyle/>
        <a:p>
          <a:endParaRPr lang="ru-RU" sz="1200"/>
        </a:p>
      </dgm:t>
    </dgm:pt>
    <dgm:pt modelId="{6BE06AA5-1033-484E-92E9-4525BEA95AFB}">
      <dgm:prSet phldrT="[Текст]" custT="1"/>
      <dgm:spPr/>
      <dgm:t>
        <a:bodyPr/>
        <a:lstStyle/>
        <a:p>
          <a:r>
            <a:rPr lang="uk-UA" sz="1200" i="1"/>
            <a:t>комунікабельним</a:t>
          </a:r>
          <a:r>
            <a:rPr lang="uk-UA" sz="1200"/>
            <a:t> (надавати можливість для спілкування, розмов та гри)</a:t>
          </a:r>
          <a:endParaRPr lang="ru-RU" sz="1200"/>
        </a:p>
      </dgm:t>
    </dgm:pt>
    <dgm:pt modelId="{DEB12967-91FF-434C-86FD-7781C8DE4774}" type="parTrans" cxnId="{1EF1B4BE-314E-4ED5-A4B8-C99497D54DEB}">
      <dgm:prSet custT="1"/>
      <dgm:spPr/>
      <dgm:t>
        <a:bodyPr/>
        <a:lstStyle/>
        <a:p>
          <a:endParaRPr lang="ru-RU" sz="1200"/>
        </a:p>
      </dgm:t>
    </dgm:pt>
    <dgm:pt modelId="{95255A90-56F5-4158-8777-1FE1F36B161D}" type="sibTrans" cxnId="{1EF1B4BE-314E-4ED5-A4B8-C99497D54DEB}">
      <dgm:prSet/>
      <dgm:spPr/>
      <dgm:t>
        <a:bodyPr/>
        <a:lstStyle/>
        <a:p>
          <a:endParaRPr lang="ru-RU" sz="1200"/>
        </a:p>
      </dgm:t>
    </dgm:pt>
    <dgm:pt modelId="{DE538E36-4104-4A4B-9B89-A297011BFB98}">
      <dgm:prSet phldrT="[Текст]" custT="1"/>
      <dgm:spPr/>
      <dgm:t>
        <a:bodyPr/>
        <a:lstStyle/>
        <a:p>
          <a:r>
            <a:rPr lang="uk-UA" sz="1200" i="1"/>
            <a:t>т</a:t>
          </a:r>
          <a:r>
            <a:rPr lang="ru-RU" sz="1200" i="1"/>
            <a:t>ворчим </a:t>
          </a:r>
          <a:r>
            <a:rPr lang="uk-UA" sz="1200"/>
            <a:t>(м</a:t>
          </a:r>
          <a:r>
            <a:rPr lang="ru-RU" sz="1200"/>
            <a:t>ожливість для прояву творчості: виступи вуличних музикантів чи акторів та іншої активності</a:t>
          </a:r>
          <a:r>
            <a:rPr lang="uk-UA" sz="1200"/>
            <a:t>)</a:t>
          </a:r>
          <a:endParaRPr lang="ru-RU" sz="1200"/>
        </a:p>
      </dgm:t>
    </dgm:pt>
    <dgm:pt modelId="{BA3625F9-C53E-46DC-85B2-8F752523C6F2}" type="parTrans" cxnId="{433B13B2-EDF6-4B3E-85DC-B8F4BB2E5F8D}">
      <dgm:prSet custT="1"/>
      <dgm:spPr/>
      <dgm:t>
        <a:bodyPr/>
        <a:lstStyle/>
        <a:p>
          <a:endParaRPr lang="ru-RU" sz="1200"/>
        </a:p>
      </dgm:t>
    </dgm:pt>
    <dgm:pt modelId="{4C4EA725-DCC9-429C-836C-F4989E92B469}" type="sibTrans" cxnId="{433B13B2-EDF6-4B3E-85DC-B8F4BB2E5F8D}">
      <dgm:prSet/>
      <dgm:spPr/>
      <dgm:t>
        <a:bodyPr/>
        <a:lstStyle/>
        <a:p>
          <a:endParaRPr lang="ru-RU" sz="1200"/>
        </a:p>
      </dgm:t>
    </dgm:pt>
    <dgm:pt modelId="{1DF7A5CC-2F79-4E83-9162-26515F3EB972}">
      <dgm:prSet phldrT="[Текст]" custT="1"/>
      <dgm:spPr/>
      <dgm:t>
        <a:bodyPr/>
        <a:lstStyle/>
        <a:p>
          <a:r>
            <a:rPr lang="uk-UA" sz="1200" i="1"/>
            <a:t>к</a:t>
          </a:r>
          <a:r>
            <a:rPr lang="ru-RU" sz="1200" i="1"/>
            <a:t>омфортним </a:t>
          </a:r>
          <a:r>
            <a:rPr lang="uk-UA" sz="1200"/>
            <a:t>(д</a:t>
          </a:r>
          <a:r>
            <a:rPr lang="ru-RU" sz="1200"/>
            <a:t>авати привід для зупинки та затримки на довший час, обладнаним місцями для сидіння, а також забезпечувати можливість перебувати там за будь-якої погоди. Наявність безкоштовних громадських санвузлів</a:t>
          </a:r>
          <a:r>
            <a:rPr lang="uk-UA" sz="1200"/>
            <a:t>)</a:t>
          </a:r>
          <a:endParaRPr lang="ru-RU" sz="1200"/>
        </a:p>
      </dgm:t>
    </dgm:pt>
    <dgm:pt modelId="{A9397BEF-CD30-4FBC-AFAD-1732E84BA71C}" type="parTrans" cxnId="{5BB183E8-C711-4D71-81FE-7B856F2387C1}">
      <dgm:prSet custT="1"/>
      <dgm:spPr/>
      <dgm:t>
        <a:bodyPr/>
        <a:lstStyle/>
        <a:p>
          <a:endParaRPr lang="ru-RU" sz="1200"/>
        </a:p>
      </dgm:t>
    </dgm:pt>
    <dgm:pt modelId="{112F7E56-1390-4AD7-BEEF-CD52053E2C57}" type="sibTrans" cxnId="{5BB183E8-C711-4D71-81FE-7B856F2387C1}">
      <dgm:prSet/>
      <dgm:spPr/>
      <dgm:t>
        <a:bodyPr/>
        <a:lstStyle/>
        <a:p>
          <a:endParaRPr lang="ru-RU" sz="1200"/>
        </a:p>
      </dgm:t>
    </dgm:pt>
    <dgm:pt modelId="{6C0916BB-630E-4840-AD2D-281D15E8FB57}">
      <dgm:prSet phldrT="[Текст]" custT="1"/>
      <dgm:spPr/>
      <dgm:t>
        <a:bodyPr/>
        <a:lstStyle/>
        <a:p>
          <a:r>
            <a:rPr lang="uk-UA" sz="1200" i="1"/>
            <a:t>універсальним </a:t>
          </a:r>
          <a:r>
            <a:rPr lang="uk-UA" sz="1200"/>
            <a:t>(громадський простір враховує інтереси користувачів різного віку, статусу. Чудово, якщо цей простір відображає місцеву культуру та історію)</a:t>
          </a:r>
          <a:endParaRPr lang="ru-RU" sz="1200"/>
        </a:p>
      </dgm:t>
    </dgm:pt>
    <dgm:pt modelId="{1E70A091-F4EE-403F-A6B6-30710C3EF4F1}" type="parTrans" cxnId="{1D43F75B-6CF9-4C03-A209-07A8247B9F09}">
      <dgm:prSet custT="1"/>
      <dgm:spPr/>
      <dgm:t>
        <a:bodyPr/>
        <a:lstStyle/>
        <a:p>
          <a:endParaRPr lang="ru-RU" sz="1200"/>
        </a:p>
      </dgm:t>
    </dgm:pt>
    <dgm:pt modelId="{A700D84B-D9AB-4261-A68A-515127DA3B25}" type="sibTrans" cxnId="{1D43F75B-6CF9-4C03-A209-07A8247B9F09}">
      <dgm:prSet/>
      <dgm:spPr/>
      <dgm:t>
        <a:bodyPr/>
        <a:lstStyle/>
        <a:p>
          <a:endParaRPr lang="ru-RU" sz="1200"/>
        </a:p>
      </dgm:t>
    </dgm:pt>
    <dgm:pt modelId="{D054196D-B153-4BFC-BB56-E3D2EF55FCA5}" type="pres">
      <dgm:prSet presAssocID="{905AB94D-C0E2-408C-BA71-071CA6FE67B9}" presName="Name0" presStyleCnt="0">
        <dgm:presLayoutVars>
          <dgm:chPref val="1"/>
          <dgm:dir/>
          <dgm:animOne val="branch"/>
          <dgm:animLvl val="lvl"/>
          <dgm:resizeHandles val="exact"/>
        </dgm:presLayoutVars>
      </dgm:prSet>
      <dgm:spPr/>
      <dgm:t>
        <a:bodyPr/>
        <a:lstStyle/>
        <a:p>
          <a:endParaRPr lang="ru-RU"/>
        </a:p>
      </dgm:t>
    </dgm:pt>
    <dgm:pt modelId="{188A1BB0-0AB4-4499-BB00-3AED4B7DF3B4}" type="pres">
      <dgm:prSet presAssocID="{4F4DFFCD-8D51-4100-AEBA-71A5AA6728EC}" presName="root1" presStyleCnt="0"/>
      <dgm:spPr/>
    </dgm:pt>
    <dgm:pt modelId="{9E7BB36B-6D82-422F-8A60-A98436D8295B}" type="pres">
      <dgm:prSet presAssocID="{4F4DFFCD-8D51-4100-AEBA-71A5AA6728EC}" presName="LevelOneTextNode" presStyleLbl="node0" presStyleIdx="0" presStyleCnt="1" custScaleX="65780" custScaleY="126769">
        <dgm:presLayoutVars>
          <dgm:chPref val="3"/>
        </dgm:presLayoutVars>
      </dgm:prSet>
      <dgm:spPr/>
      <dgm:t>
        <a:bodyPr/>
        <a:lstStyle/>
        <a:p>
          <a:endParaRPr lang="ru-RU"/>
        </a:p>
      </dgm:t>
    </dgm:pt>
    <dgm:pt modelId="{6D2D1F89-CD62-47A5-A5AB-03F0E0A94784}" type="pres">
      <dgm:prSet presAssocID="{4F4DFFCD-8D51-4100-AEBA-71A5AA6728EC}" presName="level2hierChild" presStyleCnt="0"/>
      <dgm:spPr/>
    </dgm:pt>
    <dgm:pt modelId="{20617051-7838-41F8-9F88-FE62DD5BC1D0}" type="pres">
      <dgm:prSet presAssocID="{3239C91E-BBE3-4149-B422-5D493352251D}" presName="conn2-1" presStyleLbl="parChTrans1D2" presStyleIdx="0" presStyleCnt="10"/>
      <dgm:spPr/>
      <dgm:t>
        <a:bodyPr/>
        <a:lstStyle/>
        <a:p>
          <a:endParaRPr lang="ru-RU"/>
        </a:p>
      </dgm:t>
    </dgm:pt>
    <dgm:pt modelId="{F36451D1-05A5-4926-9375-FE056EFB6C23}" type="pres">
      <dgm:prSet presAssocID="{3239C91E-BBE3-4149-B422-5D493352251D}" presName="connTx" presStyleLbl="parChTrans1D2" presStyleIdx="0" presStyleCnt="10"/>
      <dgm:spPr/>
      <dgm:t>
        <a:bodyPr/>
        <a:lstStyle/>
        <a:p>
          <a:endParaRPr lang="ru-RU"/>
        </a:p>
      </dgm:t>
    </dgm:pt>
    <dgm:pt modelId="{92BEA2CF-647F-4378-9E4E-1C1E5651DE81}" type="pres">
      <dgm:prSet presAssocID="{7C255C88-CEB0-4455-8915-9CBDC08D7D9B}" presName="root2" presStyleCnt="0"/>
      <dgm:spPr/>
    </dgm:pt>
    <dgm:pt modelId="{8D557003-E136-438E-8F76-7993E3B132B6}" type="pres">
      <dgm:prSet presAssocID="{7C255C88-CEB0-4455-8915-9CBDC08D7D9B}" presName="LevelTwoTextNode" presStyleLbl="node2" presStyleIdx="0" presStyleCnt="10" custScaleX="260059" custScaleY="65960">
        <dgm:presLayoutVars>
          <dgm:chPref val="3"/>
        </dgm:presLayoutVars>
      </dgm:prSet>
      <dgm:spPr/>
      <dgm:t>
        <a:bodyPr/>
        <a:lstStyle/>
        <a:p>
          <a:endParaRPr lang="ru-RU"/>
        </a:p>
      </dgm:t>
    </dgm:pt>
    <dgm:pt modelId="{9811F08E-F203-45B4-9F2F-2A328995BF7F}" type="pres">
      <dgm:prSet presAssocID="{7C255C88-CEB0-4455-8915-9CBDC08D7D9B}" presName="level3hierChild" presStyleCnt="0"/>
      <dgm:spPr/>
    </dgm:pt>
    <dgm:pt modelId="{01AC66CF-CE7C-4BF7-8868-A87875802D68}" type="pres">
      <dgm:prSet presAssocID="{FF7DD334-9979-434C-86AA-200E52EAA2EC}" presName="conn2-1" presStyleLbl="parChTrans1D2" presStyleIdx="1" presStyleCnt="10"/>
      <dgm:spPr/>
      <dgm:t>
        <a:bodyPr/>
        <a:lstStyle/>
        <a:p>
          <a:endParaRPr lang="ru-RU"/>
        </a:p>
      </dgm:t>
    </dgm:pt>
    <dgm:pt modelId="{8B274CC5-CB7B-449D-8058-4C2884D9E515}" type="pres">
      <dgm:prSet presAssocID="{FF7DD334-9979-434C-86AA-200E52EAA2EC}" presName="connTx" presStyleLbl="parChTrans1D2" presStyleIdx="1" presStyleCnt="10"/>
      <dgm:spPr/>
      <dgm:t>
        <a:bodyPr/>
        <a:lstStyle/>
        <a:p>
          <a:endParaRPr lang="ru-RU"/>
        </a:p>
      </dgm:t>
    </dgm:pt>
    <dgm:pt modelId="{F1134E8A-0466-4252-85EE-38BA48DF8FC8}" type="pres">
      <dgm:prSet presAssocID="{D91C44EB-A71C-458D-970E-1F6FBC89CD0B}" presName="root2" presStyleCnt="0"/>
      <dgm:spPr/>
    </dgm:pt>
    <dgm:pt modelId="{3D3F8D69-47D4-4A5B-BC2C-A5235D84E809}" type="pres">
      <dgm:prSet presAssocID="{D91C44EB-A71C-458D-970E-1F6FBC89CD0B}" presName="LevelTwoTextNode" presStyleLbl="node2" presStyleIdx="1" presStyleCnt="10" custScaleX="260059" custScaleY="72741">
        <dgm:presLayoutVars>
          <dgm:chPref val="3"/>
        </dgm:presLayoutVars>
      </dgm:prSet>
      <dgm:spPr/>
      <dgm:t>
        <a:bodyPr/>
        <a:lstStyle/>
        <a:p>
          <a:endParaRPr lang="ru-RU"/>
        </a:p>
      </dgm:t>
    </dgm:pt>
    <dgm:pt modelId="{C87E6B4D-29DE-4E13-B15E-F5CD0507CD17}" type="pres">
      <dgm:prSet presAssocID="{D91C44EB-A71C-458D-970E-1F6FBC89CD0B}" presName="level3hierChild" presStyleCnt="0"/>
      <dgm:spPr/>
    </dgm:pt>
    <dgm:pt modelId="{B318E0C7-7E94-41EA-9A27-AD6BCB1F886E}" type="pres">
      <dgm:prSet presAssocID="{B34A977D-DA38-4240-84A4-B9AA26C8E858}" presName="conn2-1" presStyleLbl="parChTrans1D2" presStyleIdx="2" presStyleCnt="10"/>
      <dgm:spPr/>
      <dgm:t>
        <a:bodyPr/>
        <a:lstStyle/>
        <a:p>
          <a:endParaRPr lang="ru-RU"/>
        </a:p>
      </dgm:t>
    </dgm:pt>
    <dgm:pt modelId="{ADCD0704-4DA1-421C-84CB-59C27FBBAF60}" type="pres">
      <dgm:prSet presAssocID="{B34A977D-DA38-4240-84A4-B9AA26C8E858}" presName="connTx" presStyleLbl="parChTrans1D2" presStyleIdx="2" presStyleCnt="10"/>
      <dgm:spPr/>
      <dgm:t>
        <a:bodyPr/>
        <a:lstStyle/>
        <a:p>
          <a:endParaRPr lang="ru-RU"/>
        </a:p>
      </dgm:t>
    </dgm:pt>
    <dgm:pt modelId="{FFFE2064-F294-4FB6-A448-9C4977C2625C}" type="pres">
      <dgm:prSet presAssocID="{2EB3356C-3633-4017-A42B-2A2B854E277E}" presName="root2" presStyleCnt="0"/>
      <dgm:spPr/>
    </dgm:pt>
    <dgm:pt modelId="{32C07258-FDE3-481C-A928-55591904592B}" type="pres">
      <dgm:prSet presAssocID="{2EB3356C-3633-4017-A42B-2A2B854E277E}" presName="LevelTwoTextNode" presStyleLbl="node2" presStyleIdx="2" presStyleCnt="10" custScaleX="260059" custScaleY="73593">
        <dgm:presLayoutVars>
          <dgm:chPref val="3"/>
        </dgm:presLayoutVars>
      </dgm:prSet>
      <dgm:spPr/>
      <dgm:t>
        <a:bodyPr/>
        <a:lstStyle/>
        <a:p>
          <a:endParaRPr lang="ru-RU"/>
        </a:p>
      </dgm:t>
    </dgm:pt>
    <dgm:pt modelId="{631C4C1C-97B8-46B9-9615-7B0DDCD1F679}" type="pres">
      <dgm:prSet presAssocID="{2EB3356C-3633-4017-A42B-2A2B854E277E}" presName="level3hierChild" presStyleCnt="0"/>
      <dgm:spPr/>
    </dgm:pt>
    <dgm:pt modelId="{42A356E6-D93D-4BE8-9FA0-3C00175863A3}" type="pres">
      <dgm:prSet presAssocID="{98861171-EB4D-4BC6-A263-91132FBD96E6}" presName="conn2-1" presStyleLbl="parChTrans1D2" presStyleIdx="3" presStyleCnt="10"/>
      <dgm:spPr/>
      <dgm:t>
        <a:bodyPr/>
        <a:lstStyle/>
        <a:p>
          <a:endParaRPr lang="ru-RU"/>
        </a:p>
      </dgm:t>
    </dgm:pt>
    <dgm:pt modelId="{1EE7FD3A-C9CA-4759-BBBD-12FD17EEE95C}" type="pres">
      <dgm:prSet presAssocID="{98861171-EB4D-4BC6-A263-91132FBD96E6}" presName="connTx" presStyleLbl="parChTrans1D2" presStyleIdx="3" presStyleCnt="10"/>
      <dgm:spPr/>
      <dgm:t>
        <a:bodyPr/>
        <a:lstStyle/>
        <a:p>
          <a:endParaRPr lang="ru-RU"/>
        </a:p>
      </dgm:t>
    </dgm:pt>
    <dgm:pt modelId="{269B50B9-2C30-45D3-B366-EA9A968E5734}" type="pres">
      <dgm:prSet presAssocID="{DA0D6C58-A774-4038-9D98-AFBFE0624A05}" presName="root2" presStyleCnt="0"/>
      <dgm:spPr/>
    </dgm:pt>
    <dgm:pt modelId="{4063736B-8B6B-42E7-960D-0AF36EC27055}" type="pres">
      <dgm:prSet presAssocID="{DA0D6C58-A774-4038-9D98-AFBFE0624A05}" presName="LevelTwoTextNode" presStyleLbl="node2" presStyleIdx="3" presStyleCnt="10" custScaleX="260059">
        <dgm:presLayoutVars>
          <dgm:chPref val="3"/>
        </dgm:presLayoutVars>
      </dgm:prSet>
      <dgm:spPr/>
      <dgm:t>
        <a:bodyPr/>
        <a:lstStyle/>
        <a:p>
          <a:endParaRPr lang="ru-RU"/>
        </a:p>
      </dgm:t>
    </dgm:pt>
    <dgm:pt modelId="{71BBBB02-10BB-4604-845B-497B4722B0DD}" type="pres">
      <dgm:prSet presAssocID="{DA0D6C58-A774-4038-9D98-AFBFE0624A05}" presName="level3hierChild" presStyleCnt="0"/>
      <dgm:spPr/>
    </dgm:pt>
    <dgm:pt modelId="{E48D8B74-7719-4947-8CDB-B09858E81F86}" type="pres">
      <dgm:prSet presAssocID="{9ABA004F-5E15-4959-A18E-431A4A3A7F3F}" presName="conn2-1" presStyleLbl="parChTrans1D2" presStyleIdx="4" presStyleCnt="10"/>
      <dgm:spPr/>
      <dgm:t>
        <a:bodyPr/>
        <a:lstStyle/>
        <a:p>
          <a:endParaRPr lang="ru-RU"/>
        </a:p>
      </dgm:t>
    </dgm:pt>
    <dgm:pt modelId="{2D941FC6-E681-4882-8363-5DAA96C816AA}" type="pres">
      <dgm:prSet presAssocID="{9ABA004F-5E15-4959-A18E-431A4A3A7F3F}" presName="connTx" presStyleLbl="parChTrans1D2" presStyleIdx="4" presStyleCnt="10"/>
      <dgm:spPr/>
      <dgm:t>
        <a:bodyPr/>
        <a:lstStyle/>
        <a:p>
          <a:endParaRPr lang="ru-RU"/>
        </a:p>
      </dgm:t>
    </dgm:pt>
    <dgm:pt modelId="{FCAB471D-FAF5-41A4-B38C-3E017D77B760}" type="pres">
      <dgm:prSet presAssocID="{405A056C-42CB-43CF-BBC5-B2A30B56AB01}" presName="root2" presStyleCnt="0"/>
      <dgm:spPr/>
    </dgm:pt>
    <dgm:pt modelId="{9DA71908-9797-4B97-B186-4C7018C0074D}" type="pres">
      <dgm:prSet presAssocID="{405A056C-42CB-43CF-BBC5-B2A30B56AB01}" presName="LevelTwoTextNode" presStyleLbl="node2" presStyleIdx="4" presStyleCnt="10" custScaleX="260059" custScaleY="132420">
        <dgm:presLayoutVars>
          <dgm:chPref val="3"/>
        </dgm:presLayoutVars>
      </dgm:prSet>
      <dgm:spPr/>
      <dgm:t>
        <a:bodyPr/>
        <a:lstStyle/>
        <a:p>
          <a:endParaRPr lang="ru-RU"/>
        </a:p>
      </dgm:t>
    </dgm:pt>
    <dgm:pt modelId="{71393FE1-2A90-4660-91C5-53B04A4436AD}" type="pres">
      <dgm:prSet presAssocID="{405A056C-42CB-43CF-BBC5-B2A30B56AB01}" presName="level3hierChild" presStyleCnt="0"/>
      <dgm:spPr/>
    </dgm:pt>
    <dgm:pt modelId="{C832186C-3741-4B2D-8554-FD36714110D9}" type="pres">
      <dgm:prSet presAssocID="{DEB12967-91FF-434C-86FD-7781C8DE4774}" presName="conn2-1" presStyleLbl="parChTrans1D2" presStyleIdx="5" presStyleCnt="10"/>
      <dgm:spPr/>
      <dgm:t>
        <a:bodyPr/>
        <a:lstStyle/>
        <a:p>
          <a:endParaRPr lang="ru-RU"/>
        </a:p>
      </dgm:t>
    </dgm:pt>
    <dgm:pt modelId="{611C0F12-E532-4131-9862-C5D36D54AC62}" type="pres">
      <dgm:prSet presAssocID="{DEB12967-91FF-434C-86FD-7781C8DE4774}" presName="connTx" presStyleLbl="parChTrans1D2" presStyleIdx="5" presStyleCnt="10"/>
      <dgm:spPr/>
      <dgm:t>
        <a:bodyPr/>
        <a:lstStyle/>
        <a:p>
          <a:endParaRPr lang="ru-RU"/>
        </a:p>
      </dgm:t>
    </dgm:pt>
    <dgm:pt modelId="{CAC5B548-C66D-4D61-92EE-9C4DF3E5BD39}" type="pres">
      <dgm:prSet presAssocID="{6BE06AA5-1033-484E-92E9-4525BEA95AFB}" presName="root2" presStyleCnt="0"/>
      <dgm:spPr/>
    </dgm:pt>
    <dgm:pt modelId="{C3771359-AB30-4AFD-944A-B04B9957A46D}" type="pres">
      <dgm:prSet presAssocID="{6BE06AA5-1033-484E-92E9-4525BEA95AFB}" presName="LevelTwoTextNode" presStyleLbl="node2" presStyleIdx="5" presStyleCnt="10" custScaleX="260059" custScaleY="73281">
        <dgm:presLayoutVars>
          <dgm:chPref val="3"/>
        </dgm:presLayoutVars>
      </dgm:prSet>
      <dgm:spPr/>
      <dgm:t>
        <a:bodyPr/>
        <a:lstStyle/>
        <a:p>
          <a:endParaRPr lang="ru-RU"/>
        </a:p>
      </dgm:t>
    </dgm:pt>
    <dgm:pt modelId="{049EFABA-2A6F-4633-9CDA-044B00D55B4B}" type="pres">
      <dgm:prSet presAssocID="{6BE06AA5-1033-484E-92E9-4525BEA95AFB}" presName="level3hierChild" presStyleCnt="0"/>
      <dgm:spPr/>
    </dgm:pt>
    <dgm:pt modelId="{3A6048E0-1337-4638-B08D-DD835B32744A}" type="pres">
      <dgm:prSet presAssocID="{BA3625F9-C53E-46DC-85B2-8F752523C6F2}" presName="conn2-1" presStyleLbl="parChTrans1D2" presStyleIdx="6" presStyleCnt="10"/>
      <dgm:spPr/>
      <dgm:t>
        <a:bodyPr/>
        <a:lstStyle/>
        <a:p>
          <a:endParaRPr lang="ru-RU"/>
        </a:p>
      </dgm:t>
    </dgm:pt>
    <dgm:pt modelId="{4D5F060E-3B31-43CB-98FF-30AF53A246FC}" type="pres">
      <dgm:prSet presAssocID="{BA3625F9-C53E-46DC-85B2-8F752523C6F2}" presName="connTx" presStyleLbl="parChTrans1D2" presStyleIdx="6" presStyleCnt="10"/>
      <dgm:spPr/>
      <dgm:t>
        <a:bodyPr/>
        <a:lstStyle/>
        <a:p>
          <a:endParaRPr lang="ru-RU"/>
        </a:p>
      </dgm:t>
    </dgm:pt>
    <dgm:pt modelId="{6E97BA76-F046-448B-88D8-C870E7996176}" type="pres">
      <dgm:prSet presAssocID="{DE538E36-4104-4A4B-9B89-A297011BFB98}" presName="root2" presStyleCnt="0"/>
      <dgm:spPr/>
    </dgm:pt>
    <dgm:pt modelId="{1CD95680-88F7-4649-BD12-D02C0ADA0D55}" type="pres">
      <dgm:prSet presAssocID="{DE538E36-4104-4A4B-9B89-A297011BFB98}" presName="LevelTwoTextNode" presStyleLbl="node2" presStyleIdx="6" presStyleCnt="10" custScaleX="260059">
        <dgm:presLayoutVars>
          <dgm:chPref val="3"/>
        </dgm:presLayoutVars>
      </dgm:prSet>
      <dgm:spPr/>
      <dgm:t>
        <a:bodyPr/>
        <a:lstStyle/>
        <a:p>
          <a:endParaRPr lang="ru-RU"/>
        </a:p>
      </dgm:t>
    </dgm:pt>
    <dgm:pt modelId="{85B59316-350E-46CE-8045-8A51204CD7BD}" type="pres">
      <dgm:prSet presAssocID="{DE538E36-4104-4A4B-9B89-A297011BFB98}" presName="level3hierChild" presStyleCnt="0"/>
      <dgm:spPr/>
    </dgm:pt>
    <dgm:pt modelId="{3D052748-1D80-4AA9-9EBE-58C40075BD2B}" type="pres">
      <dgm:prSet presAssocID="{A9397BEF-CD30-4FBC-AFAD-1732E84BA71C}" presName="conn2-1" presStyleLbl="parChTrans1D2" presStyleIdx="7" presStyleCnt="10"/>
      <dgm:spPr/>
      <dgm:t>
        <a:bodyPr/>
        <a:lstStyle/>
        <a:p>
          <a:endParaRPr lang="ru-RU"/>
        </a:p>
      </dgm:t>
    </dgm:pt>
    <dgm:pt modelId="{AA30B767-AB36-4ECD-AAA4-222D3B2EF8D0}" type="pres">
      <dgm:prSet presAssocID="{A9397BEF-CD30-4FBC-AFAD-1732E84BA71C}" presName="connTx" presStyleLbl="parChTrans1D2" presStyleIdx="7" presStyleCnt="10"/>
      <dgm:spPr/>
      <dgm:t>
        <a:bodyPr/>
        <a:lstStyle/>
        <a:p>
          <a:endParaRPr lang="ru-RU"/>
        </a:p>
      </dgm:t>
    </dgm:pt>
    <dgm:pt modelId="{6AA418D3-8581-4EFC-892F-6662D329C0F3}" type="pres">
      <dgm:prSet presAssocID="{1DF7A5CC-2F79-4E83-9162-26515F3EB972}" presName="root2" presStyleCnt="0"/>
      <dgm:spPr/>
    </dgm:pt>
    <dgm:pt modelId="{15EF6856-6A64-463D-A714-FDF12FEAB046}" type="pres">
      <dgm:prSet presAssocID="{1DF7A5CC-2F79-4E83-9162-26515F3EB972}" presName="LevelTwoTextNode" presStyleLbl="node2" presStyleIdx="7" presStyleCnt="10" custScaleX="260059" custScaleY="175190">
        <dgm:presLayoutVars>
          <dgm:chPref val="3"/>
        </dgm:presLayoutVars>
      </dgm:prSet>
      <dgm:spPr/>
      <dgm:t>
        <a:bodyPr/>
        <a:lstStyle/>
        <a:p>
          <a:endParaRPr lang="ru-RU"/>
        </a:p>
      </dgm:t>
    </dgm:pt>
    <dgm:pt modelId="{7C44B341-2E2C-42C8-A297-3EA3DE3D98FE}" type="pres">
      <dgm:prSet presAssocID="{1DF7A5CC-2F79-4E83-9162-26515F3EB972}" presName="level3hierChild" presStyleCnt="0"/>
      <dgm:spPr/>
    </dgm:pt>
    <dgm:pt modelId="{52C48630-E157-46E3-AD54-89B2477157ED}" type="pres">
      <dgm:prSet presAssocID="{1E70A091-F4EE-403F-A6B6-30710C3EF4F1}" presName="conn2-1" presStyleLbl="parChTrans1D2" presStyleIdx="8" presStyleCnt="10"/>
      <dgm:spPr/>
      <dgm:t>
        <a:bodyPr/>
        <a:lstStyle/>
        <a:p>
          <a:endParaRPr lang="ru-RU"/>
        </a:p>
      </dgm:t>
    </dgm:pt>
    <dgm:pt modelId="{3283DDBF-5281-476B-B6EC-42A87E989E38}" type="pres">
      <dgm:prSet presAssocID="{1E70A091-F4EE-403F-A6B6-30710C3EF4F1}" presName="connTx" presStyleLbl="parChTrans1D2" presStyleIdx="8" presStyleCnt="10"/>
      <dgm:spPr/>
      <dgm:t>
        <a:bodyPr/>
        <a:lstStyle/>
        <a:p>
          <a:endParaRPr lang="ru-RU"/>
        </a:p>
      </dgm:t>
    </dgm:pt>
    <dgm:pt modelId="{7C05D6D5-0DFF-4091-B405-0C376669E8FD}" type="pres">
      <dgm:prSet presAssocID="{6C0916BB-630E-4840-AD2D-281D15E8FB57}" presName="root2" presStyleCnt="0"/>
      <dgm:spPr/>
    </dgm:pt>
    <dgm:pt modelId="{06822A80-4C90-4051-9462-D5141E2C044E}" type="pres">
      <dgm:prSet presAssocID="{6C0916BB-630E-4840-AD2D-281D15E8FB57}" presName="LevelTwoTextNode" presStyleLbl="node2" presStyleIdx="8" presStyleCnt="10" custScaleX="260059" custScaleY="122728">
        <dgm:presLayoutVars>
          <dgm:chPref val="3"/>
        </dgm:presLayoutVars>
      </dgm:prSet>
      <dgm:spPr/>
      <dgm:t>
        <a:bodyPr/>
        <a:lstStyle/>
        <a:p>
          <a:endParaRPr lang="ru-RU"/>
        </a:p>
      </dgm:t>
    </dgm:pt>
    <dgm:pt modelId="{185EE3DD-DE25-4A52-9B94-2CBEE84CB6A1}" type="pres">
      <dgm:prSet presAssocID="{6C0916BB-630E-4840-AD2D-281D15E8FB57}" presName="level3hierChild" presStyleCnt="0"/>
      <dgm:spPr/>
    </dgm:pt>
    <dgm:pt modelId="{6C066FF4-FB60-49CC-AD95-AD897DF4BECD}" type="pres">
      <dgm:prSet presAssocID="{D10B5F0E-176E-46DD-BD08-436DF9CB0B4A}" presName="conn2-1" presStyleLbl="parChTrans1D2" presStyleIdx="9" presStyleCnt="10"/>
      <dgm:spPr/>
      <dgm:t>
        <a:bodyPr/>
        <a:lstStyle/>
        <a:p>
          <a:endParaRPr lang="ru-RU"/>
        </a:p>
      </dgm:t>
    </dgm:pt>
    <dgm:pt modelId="{12F17B26-A654-4A95-B0D7-0F0D5EB451B3}" type="pres">
      <dgm:prSet presAssocID="{D10B5F0E-176E-46DD-BD08-436DF9CB0B4A}" presName="connTx" presStyleLbl="parChTrans1D2" presStyleIdx="9" presStyleCnt="10"/>
      <dgm:spPr/>
      <dgm:t>
        <a:bodyPr/>
        <a:lstStyle/>
        <a:p>
          <a:endParaRPr lang="ru-RU"/>
        </a:p>
      </dgm:t>
    </dgm:pt>
    <dgm:pt modelId="{974AF1F9-5FF1-4B62-9E24-8BC9AFA22961}" type="pres">
      <dgm:prSet presAssocID="{FBB9323A-8281-4AB1-8859-B7DA3067AB19}" presName="root2" presStyleCnt="0"/>
      <dgm:spPr/>
    </dgm:pt>
    <dgm:pt modelId="{085F462A-4D09-40B8-A9E3-BCB9E7BB0095}" type="pres">
      <dgm:prSet presAssocID="{FBB9323A-8281-4AB1-8859-B7DA3067AB19}" presName="LevelTwoTextNode" presStyleLbl="node2" presStyleIdx="9" presStyleCnt="10" custScaleX="260059" custScaleY="133338">
        <dgm:presLayoutVars>
          <dgm:chPref val="3"/>
        </dgm:presLayoutVars>
      </dgm:prSet>
      <dgm:spPr/>
      <dgm:t>
        <a:bodyPr/>
        <a:lstStyle/>
        <a:p>
          <a:endParaRPr lang="ru-RU"/>
        </a:p>
      </dgm:t>
    </dgm:pt>
    <dgm:pt modelId="{BCFBD36B-52CE-48B4-AAE5-9DE5A2CF4BF7}" type="pres">
      <dgm:prSet presAssocID="{FBB9323A-8281-4AB1-8859-B7DA3067AB19}" presName="level3hierChild" presStyleCnt="0"/>
      <dgm:spPr/>
    </dgm:pt>
  </dgm:ptLst>
  <dgm:cxnLst>
    <dgm:cxn modelId="{5BB183E8-C711-4D71-81FE-7B856F2387C1}" srcId="{4F4DFFCD-8D51-4100-AEBA-71A5AA6728EC}" destId="{1DF7A5CC-2F79-4E83-9162-26515F3EB972}" srcOrd="7" destOrd="0" parTransId="{A9397BEF-CD30-4FBC-AFAD-1732E84BA71C}" sibTransId="{112F7E56-1390-4AD7-BEEF-CD52053E2C57}"/>
    <dgm:cxn modelId="{194AD36B-3D0B-4D9E-8E3B-AB6BA6F1FEC1}" type="presOf" srcId="{7C255C88-CEB0-4455-8915-9CBDC08D7D9B}" destId="{8D557003-E136-438E-8F76-7993E3B132B6}" srcOrd="0" destOrd="0" presId="urn:microsoft.com/office/officeart/2008/layout/HorizontalMultiLevelHierarchy"/>
    <dgm:cxn modelId="{1E9105FB-8D2E-478B-BA8E-6FBCE9998407}" type="presOf" srcId="{D91C44EB-A71C-458D-970E-1F6FBC89CD0B}" destId="{3D3F8D69-47D4-4A5B-BC2C-A5235D84E809}" srcOrd="0" destOrd="0" presId="urn:microsoft.com/office/officeart/2008/layout/HorizontalMultiLevelHierarchy"/>
    <dgm:cxn modelId="{CD3675B2-C1ED-43A8-985E-776A7FD1EB53}" type="presOf" srcId="{D10B5F0E-176E-46DD-BD08-436DF9CB0B4A}" destId="{12F17B26-A654-4A95-B0D7-0F0D5EB451B3}" srcOrd="1" destOrd="0" presId="urn:microsoft.com/office/officeart/2008/layout/HorizontalMultiLevelHierarchy"/>
    <dgm:cxn modelId="{65B4EB60-C806-432F-AE9F-48892B5E84D1}" srcId="{4F4DFFCD-8D51-4100-AEBA-71A5AA6728EC}" destId="{2EB3356C-3633-4017-A42B-2A2B854E277E}" srcOrd="2" destOrd="0" parTransId="{B34A977D-DA38-4240-84A4-B9AA26C8E858}" sibTransId="{112549BE-A034-4EA7-A760-A170E13849D7}"/>
    <dgm:cxn modelId="{2C9847FA-8F4A-4C7E-B136-041E9E5395E7}" type="presOf" srcId="{6BE06AA5-1033-484E-92E9-4525BEA95AFB}" destId="{C3771359-AB30-4AFD-944A-B04B9957A46D}" srcOrd="0" destOrd="0" presId="urn:microsoft.com/office/officeart/2008/layout/HorizontalMultiLevelHierarchy"/>
    <dgm:cxn modelId="{7E7AC9F1-264C-4A6E-BE21-A1F2CC96C137}" type="presOf" srcId="{3239C91E-BBE3-4149-B422-5D493352251D}" destId="{F36451D1-05A5-4926-9375-FE056EFB6C23}" srcOrd="1" destOrd="0" presId="urn:microsoft.com/office/officeart/2008/layout/HorizontalMultiLevelHierarchy"/>
    <dgm:cxn modelId="{1D43F75B-6CF9-4C03-A209-07A8247B9F09}" srcId="{4F4DFFCD-8D51-4100-AEBA-71A5AA6728EC}" destId="{6C0916BB-630E-4840-AD2D-281D15E8FB57}" srcOrd="8" destOrd="0" parTransId="{1E70A091-F4EE-403F-A6B6-30710C3EF4F1}" sibTransId="{A700D84B-D9AB-4261-A68A-515127DA3B25}"/>
    <dgm:cxn modelId="{7473DA11-2A3E-4AB0-BAB7-39D25A6FE624}" srcId="{905AB94D-C0E2-408C-BA71-071CA6FE67B9}" destId="{4F4DFFCD-8D51-4100-AEBA-71A5AA6728EC}" srcOrd="0" destOrd="0" parTransId="{FCCFF073-8734-448D-A842-3FF9431D164E}" sibTransId="{21314CF8-A4C4-44DD-9482-4F0F04FDA091}"/>
    <dgm:cxn modelId="{4639A720-9B55-402C-9E2B-037CC63A8ADD}" type="presOf" srcId="{FF7DD334-9979-434C-86AA-200E52EAA2EC}" destId="{01AC66CF-CE7C-4BF7-8868-A87875802D68}" srcOrd="0" destOrd="0" presId="urn:microsoft.com/office/officeart/2008/layout/HorizontalMultiLevelHierarchy"/>
    <dgm:cxn modelId="{B64552BE-6B60-4FF9-AA37-52EA0AA4A24E}" type="presOf" srcId="{DEB12967-91FF-434C-86FD-7781C8DE4774}" destId="{611C0F12-E532-4131-9862-C5D36D54AC62}" srcOrd="1" destOrd="0" presId="urn:microsoft.com/office/officeart/2008/layout/HorizontalMultiLevelHierarchy"/>
    <dgm:cxn modelId="{FB75F1B2-23D1-461D-8927-2BBB2256C031}" type="presOf" srcId="{B34A977D-DA38-4240-84A4-B9AA26C8E858}" destId="{ADCD0704-4DA1-421C-84CB-59C27FBBAF60}" srcOrd="1" destOrd="0" presId="urn:microsoft.com/office/officeart/2008/layout/HorizontalMultiLevelHierarchy"/>
    <dgm:cxn modelId="{433B13B2-EDF6-4B3E-85DC-B8F4BB2E5F8D}" srcId="{4F4DFFCD-8D51-4100-AEBA-71A5AA6728EC}" destId="{DE538E36-4104-4A4B-9B89-A297011BFB98}" srcOrd="6" destOrd="0" parTransId="{BA3625F9-C53E-46DC-85B2-8F752523C6F2}" sibTransId="{4C4EA725-DCC9-429C-836C-F4989E92B469}"/>
    <dgm:cxn modelId="{7C3C5205-4288-436B-A413-5A2C490A4521}" type="presOf" srcId="{D10B5F0E-176E-46DD-BD08-436DF9CB0B4A}" destId="{6C066FF4-FB60-49CC-AD95-AD897DF4BECD}" srcOrd="0" destOrd="0" presId="urn:microsoft.com/office/officeart/2008/layout/HorizontalMultiLevelHierarchy"/>
    <dgm:cxn modelId="{F29D9437-2F2D-4581-BE91-63F032DADD3E}" type="presOf" srcId="{2EB3356C-3633-4017-A42B-2A2B854E277E}" destId="{32C07258-FDE3-481C-A928-55591904592B}" srcOrd="0" destOrd="0" presId="urn:microsoft.com/office/officeart/2008/layout/HorizontalMultiLevelHierarchy"/>
    <dgm:cxn modelId="{5CEBD8AC-3539-4726-B783-B34FBDB1E6FD}" srcId="{4F4DFFCD-8D51-4100-AEBA-71A5AA6728EC}" destId="{D91C44EB-A71C-458D-970E-1F6FBC89CD0B}" srcOrd="1" destOrd="0" parTransId="{FF7DD334-9979-434C-86AA-200E52EAA2EC}" sibTransId="{5C741B3B-994C-4B2A-A28A-CF077D533449}"/>
    <dgm:cxn modelId="{D6081375-949A-481C-B3D6-800408E030DE}" type="presOf" srcId="{405A056C-42CB-43CF-BBC5-B2A30B56AB01}" destId="{9DA71908-9797-4B97-B186-4C7018C0074D}" srcOrd="0" destOrd="0" presId="urn:microsoft.com/office/officeart/2008/layout/HorizontalMultiLevelHierarchy"/>
    <dgm:cxn modelId="{239B8176-E1DE-439A-BD6A-9F74FA9DF08C}" type="presOf" srcId="{BA3625F9-C53E-46DC-85B2-8F752523C6F2}" destId="{4D5F060E-3B31-43CB-98FF-30AF53A246FC}" srcOrd="1" destOrd="0" presId="urn:microsoft.com/office/officeart/2008/layout/HorizontalMultiLevelHierarchy"/>
    <dgm:cxn modelId="{0BF18CC8-21AB-4219-8214-F7AC6E32A692}" type="presOf" srcId="{B34A977D-DA38-4240-84A4-B9AA26C8E858}" destId="{B318E0C7-7E94-41EA-9A27-AD6BCB1F886E}" srcOrd="0" destOrd="0" presId="urn:microsoft.com/office/officeart/2008/layout/HorizontalMultiLevelHierarchy"/>
    <dgm:cxn modelId="{8ED7D92D-C6AD-4C96-8C63-3760C2E5D7F1}" type="presOf" srcId="{98861171-EB4D-4BC6-A263-91132FBD96E6}" destId="{42A356E6-D93D-4BE8-9FA0-3C00175863A3}" srcOrd="0" destOrd="0" presId="urn:microsoft.com/office/officeart/2008/layout/HorizontalMultiLevelHierarchy"/>
    <dgm:cxn modelId="{EB64F1B0-6987-45C7-8CB9-DDF19C092371}" srcId="{4F4DFFCD-8D51-4100-AEBA-71A5AA6728EC}" destId="{FBB9323A-8281-4AB1-8859-B7DA3067AB19}" srcOrd="9" destOrd="0" parTransId="{D10B5F0E-176E-46DD-BD08-436DF9CB0B4A}" sibTransId="{1CFCBB02-3116-45C6-8496-17D8D8DC7A10}"/>
    <dgm:cxn modelId="{6CEF5E71-AB06-4654-90F3-1819BA43D80E}" type="presOf" srcId="{1E70A091-F4EE-403F-A6B6-30710C3EF4F1}" destId="{52C48630-E157-46E3-AD54-89B2477157ED}" srcOrd="0" destOrd="0" presId="urn:microsoft.com/office/officeart/2008/layout/HorizontalMultiLevelHierarchy"/>
    <dgm:cxn modelId="{06394C39-0F6E-463D-A2E8-64DFD80E0006}" type="presOf" srcId="{FF7DD334-9979-434C-86AA-200E52EAA2EC}" destId="{8B274CC5-CB7B-449D-8058-4C2884D9E515}" srcOrd="1" destOrd="0" presId="urn:microsoft.com/office/officeart/2008/layout/HorizontalMultiLevelHierarchy"/>
    <dgm:cxn modelId="{B96E960D-D3CC-499E-BB38-7BEDD9605FC6}" type="presOf" srcId="{9ABA004F-5E15-4959-A18E-431A4A3A7F3F}" destId="{2D941FC6-E681-4882-8363-5DAA96C816AA}" srcOrd="1" destOrd="0" presId="urn:microsoft.com/office/officeart/2008/layout/HorizontalMultiLevelHierarchy"/>
    <dgm:cxn modelId="{5D2D3E77-B17D-4DF4-A309-08F141E7ECAF}" type="presOf" srcId="{3239C91E-BBE3-4149-B422-5D493352251D}" destId="{20617051-7838-41F8-9F88-FE62DD5BC1D0}" srcOrd="0" destOrd="0" presId="urn:microsoft.com/office/officeart/2008/layout/HorizontalMultiLevelHierarchy"/>
    <dgm:cxn modelId="{89583C63-27D8-4744-A145-A049EDCE21EC}" type="presOf" srcId="{905AB94D-C0E2-408C-BA71-071CA6FE67B9}" destId="{D054196D-B153-4BFC-BB56-E3D2EF55FCA5}" srcOrd="0" destOrd="0" presId="urn:microsoft.com/office/officeart/2008/layout/HorizontalMultiLevelHierarchy"/>
    <dgm:cxn modelId="{104B12A6-B7C7-4556-9B3C-5FFC33388D04}" type="presOf" srcId="{A9397BEF-CD30-4FBC-AFAD-1732E84BA71C}" destId="{AA30B767-AB36-4ECD-AAA4-222D3B2EF8D0}" srcOrd="1" destOrd="0" presId="urn:microsoft.com/office/officeart/2008/layout/HorizontalMultiLevelHierarchy"/>
    <dgm:cxn modelId="{3BA8824E-61A6-4FC4-AC29-810704A89D20}" type="presOf" srcId="{FBB9323A-8281-4AB1-8859-B7DA3067AB19}" destId="{085F462A-4D09-40B8-A9E3-BCB9E7BB0095}" srcOrd="0" destOrd="0" presId="urn:microsoft.com/office/officeart/2008/layout/HorizontalMultiLevelHierarchy"/>
    <dgm:cxn modelId="{F2374024-6C36-4FFA-B728-3DC3F052A832}" type="presOf" srcId="{DE538E36-4104-4A4B-9B89-A297011BFB98}" destId="{1CD95680-88F7-4649-BD12-D02C0ADA0D55}" srcOrd="0" destOrd="0" presId="urn:microsoft.com/office/officeart/2008/layout/HorizontalMultiLevelHierarchy"/>
    <dgm:cxn modelId="{3BAD1F87-7A2E-490E-BF83-76451A1D46DA}" type="presOf" srcId="{A9397BEF-CD30-4FBC-AFAD-1732E84BA71C}" destId="{3D052748-1D80-4AA9-9EBE-58C40075BD2B}" srcOrd="0" destOrd="0" presId="urn:microsoft.com/office/officeart/2008/layout/HorizontalMultiLevelHierarchy"/>
    <dgm:cxn modelId="{C8EC8F53-8F4D-49CB-94A4-AA655271E6C9}" type="presOf" srcId="{1E70A091-F4EE-403F-A6B6-30710C3EF4F1}" destId="{3283DDBF-5281-476B-B6EC-42A87E989E38}" srcOrd="1" destOrd="0" presId="urn:microsoft.com/office/officeart/2008/layout/HorizontalMultiLevelHierarchy"/>
    <dgm:cxn modelId="{3159BDF2-37C6-48D8-B2D3-A1FE9841FD1F}" type="presOf" srcId="{DA0D6C58-A774-4038-9D98-AFBFE0624A05}" destId="{4063736B-8B6B-42E7-960D-0AF36EC27055}" srcOrd="0" destOrd="0" presId="urn:microsoft.com/office/officeart/2008/layout/HorizontalMultiLevelHierarchy"/>
    <dgm:cxn modelId="{588CAD4D-7387-4DA1-89B1-D06180049B17}" type="presOf" srcId="{4F4DFFCD-8D51-4100-AEBA-71A5AA6728EC}" destId="{9E7BB36B-6D82-422F-8A60-A98436D8295B}" srcOrd="0" destOrd="0" presId="urn:microsoft.com/office/officeart/2008/layout/HorizontalMultiLevelHierarchy"/>
    <dgm:cxn modelId="{C75A8FE7-C997-4A9C-94AB-82533FBBB678}" srcId="{4F4DFFCD-8D51-4100-AEBA-71A5AA6728EC}" destId="{DA0D6C58-A774-4038-9D98-AFBFE0624A05}" srcOrd="3" destOrd="0" parTransId="{98861171-EB4D-4BC6-A263-91132FBD96E6}" sibTransId="{07CAA5E1-4E1F-4526-AC81-0E8D70C6BF19}"/>
    <dgm:cxn modelId="{208BA092-7A83-41A4-AD24-7ED9B55B477E}" type="presOf" srcId="{DEB12967-91FF-434C-86FD-7781C8DE4774}" destId="{C832186C-3741-4B2D-8554-FD36714110D9}" srcOrd="0" destOrd="0" presId="urn:microsoft.com/office/officeart/2008/layout/HorizontalMultiLevelHierarchy"/>
    <dgm:cxn modelId="{78A12D44-1053-453E-84D2-2DE126FFF275}" srcId="{4F4DFFCD-8D51-4100-AEBA-71A5AA6728EC}" destId="{405A056C-42CB-43CF-BBC5-B2A30B56AB01}" srcOrd="4" destOrd="0" parTransId="{9ABA004F-5E15-4959-A18E-431A4A3A7F3F}" sibTransId="{8F8B795A-E77F-4493-B956-1DA82B04BAF6}"/>
    <dgm:cxn modelId="{91DEF86E-798B-47F8-ADE8-DC4A64D4580F}" type="presOf" srcId="{BA3625F9-C53E-46DC-85B2-8F752523C6F2}" destId="{3A6048E0-1337-4638-B08D-DD835B32744A}" srcOrd="0" destOrd="0" presId="urn:microsoft.com/office/officeart/2008/layout/HorizontalMultiLevelHierarchy"/>
    <dgm:cxn modelId="{C9F00BF4-C8A6-4D88-871F-8F50E7CECC11}" srcId="{4F4DFFCD-8D51-4100-AEBA-71A5AA6728EC}" destId="{7C255C88-CEB0-4455-8915-9CBDC08D7D9B}" srcOrd="0" destOrd="0" parTransId="{3239C91E-BBE3-4149-B422-5D493352251D}" sibTransId="{F5024F82-4FCD-415F-B601-F42F760CC1AA}"/>
    <dgm:cxn modelId="{1EF1B4BE-314E-4ED5-A4B8-C99497D54DEB}" srcId="{4F4DFFCD-8D51-4100-AEBA-71A5AA6728EC}" destId="{6BE06AA5-1033-484E-92E9-4525BEA95AFB}" srcOrd="5" destOrd="0" parTransId="{DEB12967-91FF-434C-86FD-7781C8DE4774}" sibTransId="{95255A90-56F5-4158-8777-1FE1F36B161D}"/>
    <dgm:cxn modelId="{01B1AF55-605E-4BB1-B79E-91531604C341}" type="presOf" srcId="{1DF7A5CC-2F79-4E83-9162-26515F3EB972}" destId="{15EF6856-6A64-463D-A714-FDF12FEAB046}" srcOrd="0" destOrd="0" presId="urn:microsoft.com/office/officeart/2008/layout/HorizontalMultiLevelHierarchy"/>
    <dgm:cxn modelId="{8FF64D28-4F92-4B2C-B94D-37A6445934B2}" type="presOf" srcId="{6C0916BB-630E-4840-AD2D-281D15E8FB57}" destId="{06822A80-4C90-4051-9462-D5141E2C044E}" srcOrd="0" destOrd="0" presId="urn:microsoft.com/office/officeart/2008/layout/HorizontalMultiLevelHierarchy"/>
    <dgm:cxn modelId="{935FEFA7-B5C2-4A7B-933B-532903EE4C7A}" type="presOf" srcId="{9ABA004F-5E15-4959-A18E-431A4A3A7F3F}" destId="{E48D8B74-7719-4947-8CDB-B09858E81F86}" srcOrd="0" destOrd="0" presId="urn:microsoft.com/office/officeart/2008/layout/HorizontalMultiLevelHierarchy"/>
    <dgm:cxn modelId="{541A2FFD-AD11-4F11-99B9-04E156048370}" type="presOf" srcId="{98861171-EB4D-4BC6-A263-91132FBD96E6}" destId="{1EE7FD3A-C9CA-4759-BBBD-12FD17EEE95C}" srcOrd="1" destOrd="0" presId="urn:microsoft.com/office/officeart/2008/layout/HorizontalMultiLevelHierarchy"/>
    <dgm:cxn modelId="{8469C49E-1328-4763-9F26-BB9A309CEDE9}" type="presParOf" srcId="{D054196D-B153-4BFC-BB56-E3D2EF55FCA5}" destId="{188A1BB0-0AB4-4499-BB00-3AED4B7DF3B4}" srcOrd="0" destOrd="0" presId="urn:microsoft.com/office/officeart/2008/layout/HorizontalMultiLevelHierarchy"/>
    <dgm:cxn modelId="{3FEDC305-53F3-4451-9A7E-908C31D684C9}" type="presParOf" srcId="{188A1BB0-0AB4-4499-BB00-3AED4B7DF3B4}" destId="{9E7BB36B-6D82-422F-8A60-A98436D8295B}" srcOrd="0" destOrd="0" presId="urn:microsoft.com/office/officeart/2008/layout/HorizontalMultiLevelHierarchy"/>
    <dgm:cxn modelId="{9C8DD1B6-E66D-434C-A466-45667C5CAB3E}" type="presParOf" srcId="{188A1BB0-0AB4-4499-BB00-3AED4B7DF3B4}" destId="{6D2D1F89-CD62-47A5-A5AB-03F0E0A94784}" srcOrd="1" destOrd="0" presId="urn:microsoft.com/office/officeart/2008/layout/HorizontalMultiLevelHierarchy"/>
    <dgm:cxn modelId="{EE0281FF-EBC2-4000-8F81-81CC2C1DE35F}" type="presParOf" srcId="{6D2D1F89-CD62-47A5-A5AB-03F0E0A94784}" destId="{20617051-7838-41F8-9F88-FE62DD5BC1D0}" srcOrd="0" destOrd="0" presId="urn:microsoft.com/office/officeart/2008/layout/HorizontalMultiLevelHierarchy"/>
    <dgm:cxn modelId="{BE7EBE8E-2544-418C-9D29-BDB99A76D4D1}" type="presParOf" srcId="{20617051-7838-41F8-9F88-FE62DD5BC1D0}" destId="{F36451D1-05A5-4926-9375-FE056EFB6C23}" srcOrd="0" destOrd="0" presId="urn:microsoft.com/office/officeart/2008/layout/HorizontalMultiLevelHierarchy"/>
    <dgm:cxn modelId="{D68C3175-D35C-4980-8DDC-78B84E8FBA45}" type="presParOf" srcId="{6D2D1F89-CD62-47A5-A5AB-03F0E0A94784}" destId="{92BEA2CF-647F-4378-9E4E-1C1E5651DE81}" srcOrd="1" destOrd="0" presId="urn:microsoft.com/office/officeart/2008/layout/HorizontalMultiLevelHierarchy"/>
    <dgm:cxn modelId="{DB147CFA-B223-4A47-886B-99703BAA6401}" type="presParOf" srcId="{92BEA2CF-647F-4378-9E4E-1C1E5651DE81}" destId="{8D557003-E136-438E-8F76-7993E3B132B6}" srcOrd="0" destOrd="0" presId="urn:microsoft.com/office/officeart/2008/layout/HorizontalMultiLevelHierarchy"/>
    <dgm:cxn modelId="{1E120515-1820-4130-B86B-4A8E09DC9C66}" type="presParOf" srcId="{92BEA2CF-647F-4378-9E4E-1C1E5651DE81}" destId="{9811F08E-F203-45B4-9F2F-2A328995BF7F}" srcOrd="1" destOrd="0" presId="urn:microsoft.com/office/officeart/2008/layout/HorizontalMultiLevelHierarchy"/>
    <dgm:cxn modelId="{B037A42C-938C-498D-B056-D7DCD3BDB7F1}" type="presParOf" srcId="{6D2D1F89-CD62-47A5-A5AB-03F0E0A94784}" destId="{01AC66CF-CE7C-4BF7-8868-A87875802D68}" srcOrd="2" destOrd="0" presId="urn:microsoft.com/office/officeart/2008/layout/HorizontalMultiLevelHierarchy"/>
    <dgm:cxn modelId="{ACFA05C6-3499-42FC-B9B5-69BE623C7ED7}" type="presParOf" srcId="{01AC66CF-CE7C-4BF7-8868-A87875802D68}" destId="{8B274CC5-CB7B-449D-8058-4C2884D9E515}" srcOrd="0" destOrd="0" presId="urn:microsoft.com/office/officeart/2008/layout/HorizontalMultiLevelHierarchy"/>
    <dgm:cxn modelId="{098A174C-3056-4858-8284-19FBB82C8051}" type="presParOf" srcId="{6D2D1F89-CD62-47A5-A5AB-03F0E0A94784}" destId="{F1134E8A-0466-4252-85EE-38BA48DF8FC8}" srcOrd="3" destOrd="0" presId="urn:microsoft.com/office/officeart/2008/layout/HorizontalMultiLevelHierarchy"/>
    <dgm:cxn modelId="{10E76CB4-606F-40A0-B08F-9512889E2DB5}" type="presParOf" srcId="{F1134E8A-0466-4252-85EE-38BA48DF8FC8}" destId="{3D3F8D69-47D4-4A5B-BC2C-A5235D84E809}" srcOrd="0" destOrd="0" presId="urn:microsoft.com/office/officeart/2008/layout/HorizontalMultiLevelHierarchy"/>
    <dgm:cxn modelId="{400AE9AD-4A9C-4FDF-AAD3-5E32C4809E07}" type="presParOf" srcId="{F1134E8A-0466-4252-85EE-38BA48DF8FC8}" destId="{C87E6B4D-29DE-4E13-B15E-F5CD0507CD17}" srcOrd="1" destOrd="0" presId="urn:microsoft.com/office/officeart/2008/layout/HorizontalMultiLevelHierarchy"/>
    <dgm:cxn modelId="{FC16ED3D-B631-4391-94DA-1BBEBC447994}" type="presParOf" srcId="{6D2D1F89-CD62-47A5-A5AB-03F0E0A94784}" destId="{B318E0C7-7E94-41EA-9A27-AD6BCB1F886E}" srcOrd="4" destOrd="0" presId="urn:microsoft.com/office/officeart/2008/layout/HorizontalMultiLevelHierarchy"/>
    <dgm:cxn modelId="{1FE69CA7-C7E4-40A9-9C1F-CE7FC8ECFB6B}" type="presParOf" srcId="{B318E0C7-7E94-41EA-9A27-AD6BCB1F886E}" destId="{ADCD0704-4DA1-421C-84CB-59C27FBBAF60}" srcOrd="0" destOrd="0" presId="urn:microsoft.com/office/officeart/2008/layout/HorizontalMultiLevelHierarchy"/>
    <dgm:cxn modelId="{6A03437C-CEF2-4671-BF58-EF20281CC347}" type="presParOf" srcId="{6D2D1F89-CD62-47A5-A5AB-03F0E0A94784}" destId="{FFFE2064-F294-4FB6-A448-9C4977C2625C}" srcOrd="5" destOrd="0" presId="urn:microsoft.com/office/officeart/2008/layout/HorizontalMultiLevelHierarchy"/>
    <dgm:cxn modelId="{0CFDB867-7832-4B0F-B1C1-210FF2E69EA7}" type="presParOf" srcId="{FFFE2064-F294-4FB6-A448-9C4977C2625C}" destId="{32C07258-FDE3-481C-A928-55591904592B}" srcOrd="0" destOrd="0" presId="urn:microsoft.com/office/officeart/2008/layout/HorizontalMultiLevelHierarchy"/>
    <dgm:cxn modelId="{51A1EB0A-20B4-4888-B3DB-9FA2E4318DC1}" type="presParOf" srcId="{FFFE2064-F294-4FB6-A448-9C4977C2625C}" destId="{631C4C1C-97B8-46B9-9615-7B0DDCD1F679}" srcOrd="1" destOrd="0" presId="urn:microsoft.com/office/officeart/2008/layout/HorizontalMultiLevelHierarchy"/>
    <dgm:cxn modelId="{72261BDC-87B1-46EA-9E06-4A3FCB62E9F9}" type="presParOf" srcId="{6D2D1F89-CD62-47A5-A5AB-03F0E0A94784}" destId="{42A356E6-D93D-4BE8-9FA0-3C00175863A3}" srcOrd="6" destOrd="0" presId="urn:microsoft.com/office/officeart/2008/layout/HorizontalMultiLevelHierarchy"/>
    <dgm:cxn modelId="{C0CC5AE1-22C0-4CCE-85BF-C5B28C6699F0}" type="presParOf" srcId="{42A356E6-D93D-4BE8-9FA0-3C00175863A3}" destId="{1EE7FD3A-C9CA-4759-BBBD-12FD17EEE95C}" srcOrd="0" destOrd="0" presId="urn:microsoft.com/office/officeart/2008/layout/HorizontalMultiLevelHierarchy"/>
    <dgm:cxn modelId="{08BC7823-D0BA-4B53-96A8-EAE2F0D3A226}" type="presParOf" srcId="{6D2D1F89-CD62-47A5-A5AB-03F0E0A94784}" destId="{269B50B9-2C30-45D3-B366-EA9A968E5734}" srcOrd="7" destOrd="0" presId="urn:microsoft.com/office/officeart/2008/layout/HorizontalMultiLevelHierarchy"/>
    <dgm:cxn modelId="{A165E57E-2221-4454-AC88-9C9A6B6885A8}" type="presParOf" srcId="{269B50B9-2C30-45D3-B366-EA9A968E5734}" destId="{4063736B-8B6B-42E7-960D-0AF36EC27055}" srcOrd="0" destOrd="0" presId="urn:microsoft.com/office/officeart/2008/layout/HorizontalMultiLevelHierarchy"/>
    <dgm:cxn modelId="{6C45DD37-08EB-4F1D-BF03-8619877CE082}" type="presParOf" srcId="{269B50B9-2C30-45D3-B366-EA9A968E5734}" destId="{71BBBB02-10BB-4604-845B-497B4722B0DD}" srcOrd="1" destOrd="0" presId="urn:microsoft.com/office/officeart/2008/layout/HorizontalMultiLevelHierarchy"/>
    <dgm:cxn modelId="{CAF5D690-5E1E-4540-8620-A35B5C49C50E}" type="presParOf" srcId="{6D2D1F89-CD62-47A5-A5AB-03F0E0A94784}" destId="{E48D8B74-7719-4947-8CDB-B09858E81F86}" srcOrd="8" destOrd="0" presId="urn:microsoft.com/office/officeart/2008/layout/HorizontalMultiLevelHierarchy"/>
    <dgm:cxn modelId="{5AB8E4E0-5B87-4392-B350-621962DE8BED}" type="presParOf" srcId="{E48D8B74-7719-4947-8CDB-B09858E81F86}" destId="{2D941FC6-E681-4882-8363-5DAA96C816AA}" srcOrd="0" destOrd="0" presId="urn:microsoft.com/office/officeart/2008/layout/HorizontalMultiLevelHierarchy"/>
    <dgm:cxn modelId="{49130952-B4A2-4BC2-B923-494FA0AEC3F3}" type="presParOf" srcId="{6D2D1F89-CD62-47A5-A5AB-03F0E0A94784}" destId="{FCAB471D-FAF5-41A4-B38C-3E017D77B760}" srcOrd="9" destOrd="0" presId="urn:microsoft.com/office/officeart/2008/layout/HorizontalMultiLevelHierarchy"/>
    <dgm:cxn modelId="{285DC044-3AE1-4105-ADDE-137A6D781637}" type="presParOf" srcId="{FCAB471D-FAF5-41A4-B38C-3E017D77B760}" destId="{9DA71908-9797-4B97-B186-4C7018C0074D}" srcOrd="0" destOrd="0" presId="urn:microsoft.com/office/officeart/2008/layout/HorizontalMultiLevelHierarchy"/>
    <dgm:cxn modelId="{09559C87-5509-47B6-8522-1D68F7336B5D}" type="presParOf" srcId="{FCAB471D-FAF5-41A4-B38C-3E017D77B760}" destId="{71393FE1-2A90-4660-91C5-53B04A4436AD}" srcOrd="1" destOrd="0" presId="urn:microsoft.com/office/officeart/2008/layout/HorizontalMultiLevelHierarchy"/>
    <dgm:cxn modelId="{88188CBD-762E-4BA2-BD67-96A39B0D911B}" type="presParOf" srcId="{6D2D1F89-CD62-47A5-A5AB-03F0E0A94784}" destId="{C832186C-3741-4B2D-8554-FD36714110D9}" srcOrd="10" destOrd="0" presId="urn:microsoft.com/office/officeart/2008/layout/HorizontalMultiLevelHierarchy"/>
    <dgm:cxn modelId="{69777574-C161-4CF9-9D9A-42CFB3F8FE77}" type="presParOf" srcId="{C832186C-3741-4B2D-8554-FD36714110D9}" destId="{611C0F12-E532-4131-9862-C5D36D54AC62}" srcOrd="0" destOrd="0" presId="urn:microsoft.com/office/officeart/2008/layout/HorizontalMultiLevelHierarchy"/>
    <dgm:cxn modelId="{17074E6C-1F9A-40EC-A620-2EE267289A98}" type="presParOf" srcId="{6D2D1F89-CD62-47A5-A5AB-03F0E0A94784}" destId="{CAC5B548-C66D-4D61-92EE-9C4DF3E5BD39}" srcOrd="11" destOrd="0" presId="urn:microsoft.com/office/officeart/2008/layout/HorizontalMultiLevelHierarchy"/>
    <dgm:cxn modelId="{C3F5756C-5D89-4320-BC0C-C1428D2B8FA8}" type="presParOf" srcId="{CAC5B548-C66D-4D61-92EE-9C4DF3E5BD39}" destId="{C3771359-AB30-4AFD-944A-B04B9957A46D}" srcOrd="0" destOrd="0" presId="urn:microsoft.com/office/officeart/2008/layout/HorizontalMultiLevelHierarchy"/>
    <dgm:cxn modelId="{6DBC9FB9-124D-4631-9DC8-47C7C4A71EF8}" type="presParOf" srcId="{CAC5B548-C66D-4D61-92EE-9C4DF3E5BD39}" destId="{049EFABA-2A6F-4633-9CDA-044B00D55B4B}" srcOrd="1" destOrd="0" presId="urn:microsoft.com/office/officeart/2008/layout/HorizontalMultiLevelHierarchy"/>
    <dgm:cxn modelId="{26E55537-F5FC-41B0-AF13-0CA2BF3B7720}" type="presParOf" srcId="{6D2D1F89-CD62-47A5-A5AB-03F0E0A94784}" destId="{3A6048E0-1337-4638-B08D-DD835B32744A}" srcOrd="12" destOrd="0" presId="urn:microsoft.com/office/officeart/2008/layout/HorizontalMultiLevelHierarchy"/>
    <dgm:cxn modelId="{7BC270C1-5CA9-4D92-9D82-F222110C0B9D}" type="presParOf" srcId="{3A6048E0-1337-4638-B08D-DD835B32744A}" destId="{4D5F060E-3B31-43CB-98FF-30AF53A246FC}" srcOrd="0" destOrd="0" presId="urn:microsoft.com/office/officeart/2008/layout/HorizontalMultiLevelHierarchy"/>
    <dgm:cxn modelId="{DD5AB4D4-DEAF-4484-92DC-145F3B1250DF}" type="presParOf" srcId="{6D2D1F89-CD62-47A5-A5AB-03F0E0A94784}" destId="{6E97BA76-F046-448B-88D8-C870E7996176}" srcOrd="13" destOrd="0" presId="urn:microsoft.com/office/officeart/2008/layout/HorizontalMultiLevelHierarchy"/>
    <dgm:cxn modelId="{67D7DF24-C37F-48AA-822A-A67772D98288}" type="presParOf" srcId="{6E97BA76-F046-448B-88D8-C870E7996176}" destId="{1CD95680-88F7-4649-BD12-D02C0ADA0D55}" srcOrd="0" destOrd="0" presId="urn:microsoft.com/office/officeart/2008/layout/HorizontalMultiLevelHierarchy"/>
    <dgm:cxn modelId="{ED04D576-F932-4A71-96C5-5FB13D8F154B}" type="presParOf" srcId="{6E97BA76-F046-448B-88D8-C870E7996176}" destId="{85B59316-350E-46CE-8045-8A51204CD7BD}" srcOrd="1" destOrd="0" presId="urn:microsoft.com/office/officeart/2008/layout/HorizontalMultiLevelHierarchy"/>
    <dgm:cxn modelId="{4F73B7AC-CD88-4EFF-8F75-C5907F66F198}" type="presParOf" srcId="{6D2D1F89-CD62-47A5-A5AB-03F0E0A94784}" destId="{3D052748-1D80-4AA9-9EBE-58C40075BD2B}" srcOrd="14" destOrd="0" presId="urn:microsoft.com/office/officeart/2008/layout/HorizontalMultiLevelHierarchy"/>
    <dgm:cxn modelId="{B690594C-FCEA-4B96-A3DE-39B77580A7EF}" type="presParOf" srcId="{3D052748-1D80-4AA9-9EBE-58C40075BD2B}" destId="{AA30B767-AB36-4ECD-AAA4-222D3B2EF8D0}" srcOrd="0" destOrd="0" presId="urn:microsoft.com/office/officeart/2008/layout/HorizontalMultiLevelHierarchy"/>
    <dgm:cxn modelId="{756A99FB-E6FA-4DD7-9528-9317AA210EEC}" type="presParOf" srcId="{6D2D1F89-CD62-47A5-A5AB-03F0E0A94784}" destId="{6AA418D3-8581-4EFC-892F-6662D329C0F3}" srcOrd="15" destOrd="0" presId="urn:microsoft.com/office/officeart/2008/layout/HorizontalMultiLevelHierarchy"/>
    <dgm:cxn modelId="{6B863A00-F80A-481C-890D-DB3FA3BD551B}" type="presParOf" srcId="{6AA418D3-8581-4EFC-892F-6662D329C0F3}" destId="{15EF6856-6A64-463D-A714-FDF12FEAB046}" srcOrd="0" destOrd="0" presId="urn:microsoft.com/office/officeart/2008/layout/HorizontalMultiLevelHierarchy"/>
    <dgm:cxn modelId="{B1164630-60D1-4E5D-9957-65D60AA501B0}" type="presParOf" srcId="{6AA418D3-8581-4EFC-892F-6662D329C0F3}" destId="{7C44B341-2E2C-42C8-A297-3EA3DE3D98FE}" srcOrd="1" destOrd="0" presId="urn:microsoft.com/office/officeart/2008/layout/HorizontalMultiLevelHierarchy"/>
    <dgm:cxn modelId="{24B961C4-9678-47AE-AB86-4FAABBCE259D}" type="presParOf" srcId="{6D2D1F89-CD62-47A5-A5AB-03F0E0A94784}" destId="{52C48630-E157-46E3-AD54-89B2477157ED}" srcOrd="16" destOrd="0" presId="urn:microsoft.com/office/officeart/2008/layout/HorizontalMultiLevelHierarchy"/>
    <dgm:cxn modelId="{AB905D9A-5CC3-49BD-8A17-1C6854A2C6CB}" type="presParOf" srcId="{52C48630-E157-46E3-AD54-89B2477157ED}" destId="{3283DDBF-5281-476B-B6EC-42A87E989E38}" srcOrd="0" destOrd="0" presId="urn:microsoft.com/office/officeart/2008/layout/HorizontalMultiLevelHierarchy"/>
    <dgm:cxn modelId="{F9DCECED-C8BA-420D-AACD-C0A53D8A8B7B}" type="presParOf" srcId="{6D2D1F89-CD62-47A5-A5AB-03F0E0A94784}" destId="{7C05D6D5-0DFF-4091-B405-0C376669E8FD}" srcOrd="17" destOrd="0" presId="urn:microsoft.com/office/officeart/2008/layout/HorizontalMultiLevelHierarchy"/>
    <dgm:cxn modelId="{E86D2C17-7BBD-4B85-8822-EABAEF3499AD}" type="presParOf" srcId="{7C05D6D5-0DFF-4091-B405-0C376669E8FD}" destId="{06822A80-4C90-4051-9462-D5141E2C044E}" srcOrd="0" destOrd="0" presId="urn:microsoft.com/office/officeart/2008/layout/HorizontalMultiLevelHierarchy"/>
    <dgm:cxn modelId="{FA07C641-D0A1-4819-BE91-2916F9FC9972}" type="presParOf" srcId="{7C05D6D5-0DFF-4091-B405-0C376669E8FD}" destId="{185EE3DD-DE25-4A52-9B94-2CBEE84CB6A1}" srcOrd="1" destOrd="0" presId="urn:microsoft.com/office/officeart/2008/layout/HorizontalMultiLevelHierarchy"/>
    <dgm:cxn modelId="{0471D706-BD98-48E6-B301-9CA9F747F8BF}" type="presParOf" srcId="{6D2D1F89-CD62-47A5-A5AB-03F0E0A94784}" destId="{6C066FF4-FB60-49CC-AD95-AD897DF4BECD}" srcOrd="18" destOrd="0" presId="urn:microsoft.com/office/officeart/2008/layout/HorizontalMultiLevelHierarchy"/>
    <dgm:cxn modelId="{9EC624F1-49F5-49F0-B4A7-73FBAE937EDA}" type="presParOf" srcId="{6C066FF4-FB60-49CC-AD95-AD897DF4BECD}" destId="{12F17B26-A654-4A95-B0D7-0F0D5EB451B3}" srcOrd="0" destOrd="0" presId="urn:microsoft.com/office/officeart/2008/layout/HorizontalMultiLevelHierarchy"/>
    <dgm:cxn modelId="{5C132C39-CC56-4CFC-9844-092548E997CC}" type="presParOf" srcId="{6D2D1F89-CD62-47A5-A5AB-03F0E0A94784}" destId="{974AF1F9-5FF1-4B62-9E24-8BC9AFA22961}" srcOrd="19" destOrd="0" presId="urn:microsoft.com/office/officeart/2008/layout/HorizontalMultiLevelHierarchy"/>
    <dgm:cxn modelId="{CF02FD09-9554-4912-9116-DF2E6EF91984}" type="presParOf" srcId="{974AF1F9-5FF1-4B62-9E24-8BC9AFA22961}" destId="{085F462A-4D09-40B8-A9E3-BCB9E7BB0095}" srcOrd="0" destOrd="0" presId="urn:microsoft.com/office/officeart/2008/layout/HorizontalMultiLevelHierarchy"/>
    <dgm:cxn modelId="{B15F77F9-A45B-4B02-8873-B933742CC667}" type="presParOf" srcId="{974AF1F9-5FF1-4B62-9E24-8BC9AFA22961}" destId="{BCFBD36B-52CE-48B4-AAE5-9DE5A2CF4BF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77CA42-872B-4C04-B639-882714BC9653}"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ru-RU"/>
        </a:p>
      </dgm:t>
    </dgm:pt>
    <dgm:pt modelId="{ADB92BC5-E9DD-4849-AB09-1AB308E6DC94}">
      <dgm:prSet phldrT="[Текст]" custT="1"/>
      <dgm:spPr/>
      <dgm:t>
        <a:bodyPr/>
        <a:lstStyle/>
        <a:p>
          <a:pPr algn="ctr"/>
          <a:r>
            <a:rPr lang="ru-RU" sz="1400" b="1">
              <a:latin typeface="+mn-lt"/>
              <a:ea typeface="Tahoma" panose="020B0604030504040204" pitchFamily="34" charset="0"/>
              <a:cs typeface="Times New Roman" panose="02020603050405020304" pitchFamily="18" charset="0"/>
            </a:rPr>
            <a:t>приватний</a:t>
          </a:r>
          <a:r>
            <a:rPr lang="en-US" sz="1400">
              <a:latin typeface="+mn-lt"/>
              <a:ea typeface="Tahoma" panose="020B0604030504040204" pitchFamily="34" charset="0"/>
              <a:cs typeface="Times New Roman" panose="02020603050405020304" pitchFamily="18" charset="0"/>
            </a:rPr>
            <a:t> </a:t>
          </a:r>
          <a:r>
            <a:rPr lang="uk-UA" sz="1400">
              <a:latin typeface="+mn-lt"/>
              <a:ea typeface="Tahoma" panose="020B0604030504040204" pitchFamily="34" charset="0"/>
              <a:cs typeface="Times New Roman" panose="02020603050405020304" pitchFamily="18" charset="0"/>
            </a:rPr>
            <a:t>- місця з обмеженим доступом</a:t>
          </a:r>
          <a:endParaRPr lang="ru-RU" sz="1400">
            <a:latin typeface="+mn-lt"/>
            <a:ea typeface="Tahoma" panose="020B0604030504040204" pitchFamily="34" charset="0"/>
            <a:cs typeface="Times New Roman" panose="02020603050405020304" pitchFamily="18" charset="0"/>
          </a:endParaRPr>
        </a:p>
      </dgm:t>
    </dgm:pt>
    <dgm:pt modelId="{B282EBF0-C074-4BFA-894B-15644EC0A8F5}" type="parTrans" cxnId="{215E4FBB-AEC5-45ED-95FA-1A39D6052522}">
      <dgm:prSet/>
      <dgm:spPr/>
      <dgm:t>
        <a:bodyPr/>
        <a:lstStyle/>
        <a:p>
          <a:endParaRPr lang="ru-RU" sz="1400">
            <a:latin typeface="+mn-lt"/>
            <a:ea typeface="Tahoma" panose="020B0604030504040204" pitchFamily="34" charset="0"/>
            <a:cs typeface="Times New Roman" panose="02020603050405020304" pitchFamily="18" charset="0"/>
          </a:endParaRPr>
        </a:p>
      </dgm:t>
    </dgm:pt>
    <dgm:pt modelId="{EE2720B6-3571-4C34-AEFA-F86BB76639B5}" type="sibTrans" cxnId="{215E4FBB-AEC5-45ED-95FA-1A39D6052522}">
      <dgm:prSet/>
      <dgm:spPr/>
      <dgm:t>
        <a:bodyPr/>
        <a:lstStyle/>
        <a:p>
          <a:endParaRPr lang="ru-RU" sz="1400">
            <a:latin typeface="+mn-lt"/>
            <a:ea typeface="Tahoma" panose="020B0604030504040204" pitchFamily="34" charset="0"/>
            <a:cs typeface="Times New Roman" panose="02020603050405020304" pitchFamily="18" charset="0"/>
          </a:endParaRPr>
        </a:p>
      </dgm:t>
    </dgm:pt>
    <dgm:pt modelId="{2BAC779A-2FDB-4306-9007-ECEF5A453CC1}">
      <dgm:prSet phldrT="[Текст]" custT="1"/>
      <dgm:spPr/>
      <dgm:t>
        <a:bodyPr/>
        <a:lstStyle/>
        <a:p>
          <a:pPr algn="ctr"/>
          <a:r>
            <a:rPr lang="ru-RU" sz="1400" b="1" dirty="0">
              <a:latin typeface="+mn-lt"/>
              <a:ea typeface="Tahoma" panose="020B0604030504040204" pitchFamily="34" charset="0"/>
              <a:cs typeface="Times New Roman" panose="02020603050405020304" pitchFamily="18" charset="0"/>
            </a:rPr>
            <a:t>"умовно громадський"</a:t>
          </a:r>
          <a:r>
            <a:rPr lang="ru-RU" sz="1400" b="0" dirty="0">
              <a:latin typeface="+mn-lt"/>
              <a:ea typeface="Tahoma" panose="020B0604030504040204" pitchFamily="34" charset="0"/>
              <a:cs typeface="Times New Roman" panose="02020603050405020304" pitchFamily="18" charset="0"/>
            </a:rPr>
            <a:t>: </a:t>
          </a:r>
          <a:r>
            <a:rPr lang="ru-RU" sz="1400" dirty="0">
              <a:latin typeface="+mn-lt"/>
              <a:ea typeface="Tahoma" panose="020B0604030504040204" pitchFamily="34" charset="0"/>
              <a:cs typeface="Times New Roman" panose="02020603050405020304" pitchFamily="18" charset="0"/>
            </a:rPr>
            <a:t>дороги, магістралі</a:t>
          </a:r>
        </a:p>
      </dgm:t>
    </dgm:pt>
    <dgm:pt modelId="{8C899A30-3FB3-45A5-83B0-8F1DE3E71C2B}" type="parTrans" cxnId="{D2C15562-5696-4026-B368-330EAC9D1FC4}">
      <dgm:prSet/>
      <dgm:spPr/>
      <dgm:t>
        <a:bodyPr/>
        <a:lstStyle/>
        <a:p>
          <a:endParaRPr lang="ru-RU" sz="1400">
            <a:latin typeface="+mn-lt"/>
            <a:ea typeface="Tahoma" panose="020B0604030504040204" pitchFamily="34" charset="0"/>
            <a:cs typeface="Times New Roman" panose="02020603050405020304" pitchFamily="18" charset="0"/>
          </a:endParaRPr>
        </a:p>
      </dgm:t>
    </dgm:pt>
    <dgm:pt modelId="{2FA72137-C677-4BE6-BE7B-10A4080A0E75}" type="sibTrans" cxnId="{D2C15562-5696-4026-B368-330EAC9D1FC4}">
      <dgm:prSet/>
      <dgm:spPr/>
      <dgm:t>
        <a:bodyPr/>
        <a:lstStyle/>
        <a:p>
          <a:endParaRPr lang="ru-RU" sz="1400">
            <a:latin typeface="+mn-lt"/>
            <a:ea typeface="Tahoma" panose="020B0604030504040204" pitchFamily="34" charset="0"/>
            <a:cs typeface="Times New Roman" panose="02020603050405020304" pitchFamily="18" charset="0"/>
          </a:endParaRPr>
        </a:p>
      </dgm:t>
    </dgm:pt>
    <dgm:pt modelId="{E83B3D23-9921-4B7F-BC00-A51CFAB6D0EB}">
      <dgm:prSet custT="1"/>
      <dgm:spPr/>
      <dgm:t>
        <a:bodyPr/>
        <a:lstStyle/>
        <a:p>
          <a:pPr algn="ctr"/>
          <a:r>
            <a:rPr lang="ru-RU" sz="1400">
              <a:latin typeface="+mn-lt"/>
              <a:ea typeface="Tahoma" panose="020B0604030504040204" pitchFamily="34" charset="0"/>
              <a:cs typeface="Times New Roman" panose="02020603050405020304" pitchFamily="18" charset="0"/>
            </a:rPr>
            <a:t>доступний всім</a:t>
          </a:r>
        </a:p>
      </dgm:t>
    </dgm:pt>
    <dgm:pt modelId="{90B00632-700D-4F22-9BC0-B3C6084C6CF5}" type="sibTrans" cxnId="{FF2C488D-5811-4766-9020-E31A53CDE531}">
      <dgm:prSet/>
      <dgm:spPr/>
      <dgm:t>
        <a:bodyPr/>
        <a:lstStyle/>
        <a:p>
          <a:endParaRPr lang="ru-RU" sz="1400">
            <a:latin typeface="+mn-lt"/>
            <a:ea typeface="Tahoma" panose="020B0604030504040204" pitchFamily="34" charset="0"/>
            <a:cs typeface="Times New Roman" panose="02020603050405020304" pitchFamily="18" charset="0"/>
          </a:endParaRPr>
        </a:p>
      </dgm:t>
    </dgm:pt>
    <dgm:pt modelId="{E3F6AC01-A19F-4D2A-90E9-BB107418455A}" type="parTrans" cxnId="{FF2C488D-5811-4766-9020-E31A53CDE531}">
      <dgm:prSet/>
      <dgm:spPr/>
      <dgm:t>
        <a:bodyPr/>
        <a:lstStyle/>
        <a:p>
          <a:endParaRPr lang="ru-RU" sz="1400">
            <a:latin typeface="+mn-lt"/>
            <a:ea typeface="Tahoma" panose="020B0604030504040204" pitchFamily="34" charset="0"/>
            <a:cs typeface="Times New Roman" panose="02020603050405020304" pitchFamily="18" charset="0"/>
          </a:endParaRPr>
        </a:p>
      </dgm:t>
    </dgm:pt>
    <dgm:pt modelId="{F6DFC5C3-86A6-43DE-8247-3B562F8705D6}">
      <dgm:prSet phldrT="[Текст]" custT="1"/>
      <dgm:spPr/>
      <dgm:t>
        <a:bodyPr/>
        <a:lstStyle/>
        <a:p>
          <a:pPr algn="ctr"/>
          <a:r>
            <a:rPr lang="ru-RU" sz="1400" b="1" dirty="0">
              <a:latin typeface="+mn-lt"/>
              <a:ea typeface="Tahoma" panose="020B0604030504040204" pitchFamily="34" charset="0"/>
              <a:cs typeface="Times New Roman" panose="02020603050405020304" pitchFamily="18" charset="0"/>
            </a:rPr>
            <a:t>громадський</a:t>
          </a:r>
          <a:r>
            <a:rPr lang="ru-RU" sz="1400" dirty="0">
              <a:latin typeface="+mn-lt"/>
              <a:ea typeface="Tahoma" panose="020B0604030504040204" pitchFamily="34" charset="0"/>
              <a:cs typeface="Times New Roman" panose="02020603050405020304" pitchFamily="18" charset="0"/>
            </a:rPr>
            <a:t> - місця доступні для всіх бажаючих </a:t>
          </a:r>
        </a:p>
      </dgm:t>
    </dgm:pt>
    <dgm:pt modelId="{D72B2591-F2AF-427E-8A87-C1621BD2C6A3}" type="parTrans" cxnId="{CBDE968C-0512-41EE-8FCA-1F8D7EB74E8F}">
      <dgm:prSet/>
      <dgm:spPr/>
      <dgm:t>
        <a:bodyPr/>
        <a:lstStyle/>
        <a:p>
          <a:endParaRPr lang="ru-RU" sz="1400">
            <a:latin typeface="+mn-lt"/>
            <a:ea typeface="Tahoma" panose="020B0604030504040204" pitchFamily="34" charset="0"/>
            <a:cs typeface="Times New Roman" panose="02020603050405020304" pitchFamily="18" charset="0"/>
          </a:endParaRPr>
        </a:p>
      </dgm:t>
    </dgm:pt>
    <dgm:pt modelId="{55632C51-AEF7-4B61-9CD2-DE0039CDD242}" type="sibTrans" cxnId="{CBDE968C-0512-41EE-8FCA-1F8D7EB74E8F}">
      <dgm:prSet/>
      <dgm:spPr/>
      <dgm:t>
        <a:bodyPr/>
        <a:lstStyle/>
        <a:p>
          <a:endParaRPr lang="ru-RU" sz="1400">
            <a:latin typeface="+mn-lt"/>
            <a:ea typeface="Tahoma" panose="020B0604030504040204" pitchFamily="34" charset="0"/>
            <a:cs typeface="Times New Roman" panose="02020603050405020304" pitchFamily="18" charset="0"/>
          </a:endParaRPr>
        </a:p>
      </dgm:t>
    </dgm:pt>
    <dgm:pt modelId="{0BE09A36-FDDD-4C22-9C18-75F0BF26211F}">
      <dgm:prSet custT="1"/>
      <dgm:spPr/>
      <dgm:t>
        <a:bodyPr/>
        <a:lstStyle/>
        <a:p>
          <a:pPr algn="ctr"/>
          <a:r>
            <a:rPr lang="ru-RU" sz="1400">
              <a:latin typeface="+mn-lt"/>
              <a:ea typeface="Tahoma" panose="020B0604030504040204" pitchFamily="34" charset="0"/>
              <a:cs typeface="Times New Roman" panose="02020603050405020304" pitchFamily="18" charset="0"/>
            </a:rPr>
            <a:t>обмеженої доступності</a:t>
          </a:r>
        </a:p>
      </dgm:t>
    </dgm:pt>
    <dgm:pt modelId="{80E35D85-8E68-4CE6-B310-5289C2D1DE10}" type="parTrans" cxnId="{4FF89C18-81D9-464F-833A-243909733EBC}">
      <dgm:prSet/>
      <dgm:spPr/>
      <dgm:t>
        <a:bodyPr/>
        <a:lstStyle/>
        <a:p>
          <a:endParaRPr lang="ru-RU" sz="1400">
            <a:latin typeface="+mn-lt"/>
            <a:ea typeface="Tahoma" panose="020B0604030504040204" pitchFamily="34" charset="0"/>
            <a:cs typeface="Times New Roman" panose="02020603050405020304" pitchFamily="18" charset="0"/>
          </a:endParaRPr>
        </a:p>
      </dgm:t>
    </dgm:pt>
    <dgm:pt modelId="{D88A60AE-C591-4BDA-B109-BF2BD2508797}" type="sibTrans" cxnId="{4FF89C18-81D9-464F-833A-243909733EBC}">
      <dgm:prSet/>
      <dgm:spPr/>
      <dgm:t>
        <a:bodyPr/>
        <a:lstStyle/>
        <a:p>
          <a:endParaRPr lang="ru-RU" sz="1400">
            <a:latin typeface="+mn-lt"/>
            <a:ea typeface="Tahoma" panose="020B0604030504040204" pitchFamily="34" charset="0"/>
            <a:cs typeface="Times New Roman" panose="02020603050405020304" pitchFamily="18" charset="0"/>
          </a:endParaRPr>
        </a:p>
      </dgm:t>
    </dgm:pt>
    <dgm:pt modelId="{0A9264A1-E476-4526-8DA6-AA85F1CE6EA0}">
      <dgm:prSet phldrT="[Текст]" custT="1"/>
      <dgm:spPr/>
      <dgm:t>
        <a:bodyPr anchor="ctr" anchorCtr="0"/>
        <a:lstStyle/>
        <a:p>
          <a:pPr algn="ctr"/>
          <a:r>
            <a:rPr lang="ru-RU" sz="1400" b="1" dirty="0">
              <a:latin typeface="+mn-lt"/>
              <a:ea typeface="Tahoma" panose="020B0604030504040204" pitchFamily="34" charset="0"/>
              <a:cs typeface="Times New Roman" panose="02020603050405020304" pitchFamily="18" charset="0"/>
            </a:rPr>
            <a:t>Простір міста</a:t>
          </a:r>
          <a:endParaRPr lang="en-US" sz="1400" b="1" dirty="0">
            <a:latin typeface="+mn-lt"/>
            <a:ea typeface="Tahoma" panose="020B0604030504040204" pitchFamily="34" charset="0"/>
            <a:cs typeface="Times New Roman" panose="02020603050405020304" pitchFamily="18" charset="0"/>
          </a:endParaRPr>
        </a:p>
      </dgm:t>
    </dgm:pt>
    <dgm:pt modelId="{2D83A200-D278-4B08-B4C3-22AF1CFF5812}" type="sibTrans" cxnId="{4BA73A47-4A18-4C4C-9108-5D4A393F66AF}">
      <dgm:prSet/>
      <dgm:spPr/>
      <dgm:t>
        <a:bodyPr/>
        <a:lstStyle/>
        <a:p>
          <a:endParaRPr lang="ru-RU" sz="1400">
            <a:latin typeface="+mn-lt"/>
            <a:ea typeface="Tahoma" panose="020B0604030504040204" pitchFamily="34" charset="0"/>
            <a:cs typeface="Times New Roman" panose="02020603050405020304" pitchFamily="18" charset="0"/>
          </a:endParaRPr>
        </a:p>
      </dgm:t>
    </dgm:pt>
    <dgm:pt modelId="{43A159B3-68E2-41DB-B064-44E1E4229919}" type="parTrans" cxnId="{4BA73A47-4A18-4C4C-9108-5D4A393F66AF}">
      <dgm:prSet/>
      <dgm:spPr/>
      <dgm:t>
        <a:bodyPr/>
        <a:lstStyle/>
        <a:p>
          <a:endParaRPr lang="ru-RU" sz="1400">
            <a:latin typeface="+mn-lt"/>
            <a:ea typeface="Tahoma" panose="020B0604030504040204" pitchFamily="34" charset="0"/>
            <a:cs typeface="Times New Roman" panose="02020603050405020304" pitchFamily="18" charset="0"/>
          </a:endParaRPr>
        </a:p>
      </dgm:t>
    </dgm:pt>
    <dgm:pt modelId="{5E7C4F3C-7A00-4DD9-A01C-80CE7328A320}" type="pres">
      <dgm:prSet presAssocID="{7B77CA42-872B-4C04-B639-882714BC9653}" presName="hierChild1" presStyleCnt="0">
        <dgm:presLayoutVars>
          <dgm:orgChart val="1"/>
          <dgm:chPref val="1"/>
          <dgm:dir/>
          <dgm:animOne val="branch"/>
          <dgm:animLvl val="lvl"/>
          <dgm:resizeHandles/>
        </dgm:presLayoutVars>
      </dgm:prSet>
      <dgm:spPr/>
      <dgm:t>
        <a:bodyPr/>
        <a:lstStyle/>
        <a:p>
          <a:endParaRPr lang="ru-RU"/>
        </a:p>
      </dgm:t>
    </dgm:pt>
    <dgm:pt modelId="{B185CF71-F034-4702-A9A0-F208BF1AAC97}" type="pres">
      <dgm:prSet presAssocID="{0A9264A1-E476-4526-8DA6-AA85F1CE6EA0}" presName="hierRoot1" presStyleCnt="0">
        <dgm:presLayoutVars>
          <dgm:hierBranch val="init"/>
        </dgm:presLayoutVars>
      </dgm:prSet>
      <dgm:spPr/>
      <dgm:t>
        <a:bodyPr/>
        <a:lstStyle/>
        <a:p>
          <a:endParaRPr lang="ru-RU"/>
        </a:p>
      </dgm:t>
    </dgm:pt>
    <dgm:pt modelId="{2A0E45C1-2BD7-44C5-8D79-57A34D69A4D0}" type="pres">
      <dgm:prSet presAssocID="{0A9264A1-E476-4526-8DA6-AA85F1CE6EA0}" presName="rootComposite1" presStyleCnt="0"/>
      <dgm:spPr/>
      <dgm:t>
        <a:bodyPr/>
        <a:lstStyle/>
        <a:p>
          <a:endParaRPr lang="ru-RU"/>
        </a:p>
      </dgm:t>
    </dgm:pt>
    <dgm:pt modelId="{E0D25493-6218-4D66-B088-BA060399DC1B}" type="pres">
      <dgm:prSet presAssocID="{0A9264A1-E476-4526-8DA6-AA85F1CE6EA0}" presName="rootText1" presStyleLbl="node0" presStyleIdx="0" presStyleCnt="1" custScaleX="204303" custScaleY="45393">
        <dgm:presLayoutVars>
          <dgm:chPref val="3"/>
        </dgm:presLayoutVars>
      </dgm:prSet>
      <dgm:spPr/>
      <dgm:t>
        <a:bodyPr/>
        <a:lstStyle/>
        <a:p>
          <a:endParaRPr lang="ru-RU"/>
        </a:p>
      </dgm:t>
    </dgm:pt>
    <dgm:pt modelId="{76069436-3E04-4F87-A03B-CABFACBF24EB}" type="pres">
      <dgm:prSet presAssocID="{0A9264A1-E476-4526-8DA6-AA85F1CE6EA0}" presName="rootConnector1" presStyleLbl="node1" presStyleIdx="0" presStyleCnt="0"/>
      <dgm:spPr/>
      <dgm:t>
        <a:bodyPr/>
        <a:lstStyle/>
        <a:p>
          <a:endParaRPr lang="ru-RU"/>
        </a:p>
      </dgm:t>
    </dgm:pt>
    <dgm:pt modelId="{8515AC8E-05A2-4DD7-A019-572105F5BB07}" type="pres">
      <dgm:prSet presAssocID="{0A9264A1-E476-4526-8DA6-AA85F1CE6EA0}" presName="hierChild2" presStyleCnt="0"/>
      <dgm:spPr/>
      <dgm:t>
        <a:bodyPr/>
        <a:lstStyle/>
        <a:p>
          <a:endParaRPr lang="ru-RU"/>
        </a:p>
      </dgm:t>
    </dgm:pt>
    <dgm:pt modelId="{5E8A3230-B7E5-492E-91A1-A355ECBABEBE}" type="pres">
      <dgm:prSet presAssocID="{B282EBF0-C074-4BFA-894B-15644EC0A8F5}" presName="Name37" presStyleLbl="parChTrans1D2" presStyleIdx="0" presStyleCnt="3"/>
      <dgm:spPr/>
      <dgm:t>
        <a:bodyPr/>
        <a:lstStyle/>
        <a:p>
          <a:endParaRPr lang="ru-RU"/>
        </a:p>
      </dgm:t>
    </dgm:pt>
    <dgm:pt modelId="{40D52D4C-9C4B-4C1B-BDD1-0EC24EF50CF2}" type="pres">
      <dgm:prSet presAssocID="{ADB92BC5-E9DD-4849-AB09-1AB308E6DC94}" presName="hierRoot2" presStyleCnt="0">
        <dgm:presLayoutVars>
          <dgm:hierBranch val="init"/>
        </dgm:presLayoutVars>
      </dgm:prSet>
      <dgm:spPr/>
      <dgm:t>
        <a:bodyPr/>
        <a:lstStyle/>
        <a:p>
          <a:endParaRPr lang="ru-RU"/>
        </a:p>
      </dgm:t>
    </dgm:pt>
    <dgm:pt modelId="{9735AE8A-7015-411C-A649-F0B77CF47EE0}" type="pres">
      <dgm:prSet presAssocID="{ADB92BC5-E9DD-4849-AB09-1AB308E6DC94}" presName="rootComposite" presStyleCnt="0"/>
      <dgm:spPr/>
      <dgm:t>
        <a:bodyPr/>
        <a:lstStyle/>
        <a:p>
          <a:endParaRPr lang="ru-RU"/>
        </a:p>
      </dgm:t>
    </dgm:pt>
    <dgm:pt modelId="{951461B3-075B-4713-B301-D49A4F3BDA40}" type="pres">
      <dgm:prSet presAssocID="{ADB92BC5-E9DD-4849-AB09-1AB308E6DC94}" presName="rootText" presStyleLbl="node2" presStyleIdx="0" presStyleCnt="3" custScaleX="140742" custLinFactNeighborY="-2315">
        <dgm:presLayoutVars>
          <dgm:chPref val="3"/>
        </dgm:presLayoutVars>
      </dgm:prSet>
      <dgm:spPr/>
      <dgm:t>
        <a:bodyPr/>
        <a:lstStyle/>
        <a:p>
          <a:endParaRPr lang="ru-RU"/>
        </a:p>
      </dgm:t>
    </dgm:pt>
    <dgm:pt modelId="{AF36F32B-AF98-4BE2-979D-F713C1558088}" type="pres">
      <dgm:prSet presAssocID="{ADB92BC5-E9DD-4849-AB09-1AB308E6DC94}" presName="rootConnector" presStyleLbl="node2" presStyleIdx="0" presStyleCnt="3"/>
      <dgm:spPr/>
      <dgm:t>
        <a:bodyPr/>
        <a:lstStyle/>
        <a:p>
          <a:endParaRPr lang="ru-RU"/>
        </a:p>
      </dgm:t>
    </dgm:pt>
    <dgm:pt modelId="{D9F6684E-C19B-41A3-A1AD-2E68D77C9E0D}" type="pres">
      <dgm:prSet presAssocID="{ADB92BC5-E9DD-4849-AB09-1AB308E6DC94}" presName="hierChild4" presStyleCnt="0"/>
      <dgm:spPr/>
      <dgm:t>
        <a:bodyPr/>
        <a:lstStyle/>
        <a:p>
          <a:endParaRPr lang="ru-RU"/>
        </a:p>
      </dgm:t>
    </dgm:pt>
    <dgm:pt modelId="{BF3BFF7D-52EE-4688-9D84-ECA4929E6AB2}" type="pres">
      <dgm:prSet presAssocID="{ADB92BC5-E9DD-4849-AB09-1AB308E6DC94}" presName="hierChild5" presStyleCnt="0"/>
      <dgm:spPr/>
      <dgm:t>
        <a:bodyPr/>
        <a:lstStyle/>
        <a:p>
          <a:endParaRPr lang="ru-RU"/>
        </a:p>
      </dgm:t>
    </dgm:pt>
    <dgm:pt modelId="{A1248ADA-CD8D-471F-A516-C397CAE12526}" type="pres">
      <dgm:prSet presAssocID="{D72B2591-F2AF-427E-8A87-C1621BD2C6A3}" presName="Name37" presStyleLbl="parChTrans1D2" presStyleIdx="1" presStyleCnt="3"/>
      <dgm:spPr/>
      <dgm:t>
        <a:bodyPr/>
        <a:lstStyle/>
        <a:p>
          <a:endParaRPr lang="ru-RU"/>
        </a:p>
      </dgm:t>
    </dgm:pt>
    <dgm:pt modelId="{EFB54930-FA2A-425A-8C5D-B92DDBB5A6E8}" type="pres">
      <dgm:prSet presAssocID="{F6DFC5C3-86A6-43DE-8247-3B562F8705D6}" presName="hierRoot2" presStyleCnt="0">
        <dgm:presLayoutVars>
          <dgm:hierBranch/>
        </dgm:presLayoutVars>
      </dgm:prSet>
      <dgm:spPr/>
      <dgm:t>
        <a:bodyPr/>
        <a:lstStyle/>
        <a:p>
          <a:endParaRPr lang="ru-RU"/>
        </a:p>
      </dgm:t>
    </dgm:pt>
    <dgm:pt modelId="{857AF5A3-F193-42A4-B52B-A3A56318F4D6}" type="pres">
      <dgm:prSet presAssocID="{F6DFC5C3-86A6-43DE-8247-3B562F8705D6}" presName="rootComposite" presStyleCnt="0"/>
      <dgm:spPr/>
      <dgm:t>
        <a:bodyPr/>
        <a:lstStyle/>
        <a:p>
          <a:endParaRPr lang="ru-RU"/>
        </a:p>
      </dgm:t>
    </dgm:pt>
    <dgm:pt modelId="{F76A3FA8-3995-47C4-8FCF-2E60CEE74D40}" type="pres">
      <dgm:prSet presAssocID="{F6DFC5C3-86A6-43DE-8247-3B562F8705D6}" presName="rootText" presStyleLbl="node2" presStyleIdx="1" presStyleCnt="3" custLinFactNeighborY="-2315">
        <dgm:presLayoutVars>
          <dgm:chPref val="3"/>
        </dgm:presLayoutVars>
      </dgm:prSet>
      <dgm:spPr/>
      <dgm:t>
        <a:bodyPr/>
        <a:lstStyle/>
        <a:p>
          <a:endParaRPr lang="ru-RU"/>
        </a:p>
      </dgm:t>
    </dgm:pt>
    <dgm:pt modelId="{F94CE461-133D-485B-BA82-62D23F4034C3}" type="pres">
      <dgm:prSet presAssocID="{F6DFC5C3-86A6-43DE-8247-3B562F8705D6}" presName="rootConnector" presStyleLbl="node2" presStyleIdx="1" presStyleCnt="3"/>
      <dgm:spPr/>
      <dgm:t>
        <a:bodyPr/>
        <a:lstStyle/>
        <a:p>
          <a:endParaRPr lang="ru-RU"/>
        </a:p>
      </dgm:t>
    </dgm:pt>
    <dgm:pt modelId="{C04E55C7-912B-457D-9DC7-D8008E1A1A60}" type="pres">
      <dgm:prSet presAssocID="{F6DFC5C3-86A6-43DE-8247-3B562F8705D6}" presName="hierChild4" presStyleCnt="0"/>
      <dgm:spPr/>
      <dgm:t>
        <a:bodyPr/>
        <a:lstStyle/>
        <a:p>
          <a:endParaRPr lang="ru-RU"/>
        </a:p>
      </dgm:t>
    </dgm:pt>
    <dgm:pt modelId="{33CDBA19-F040-4D15-BA43-EC13FCB00AE9}" type="pres">
      <dgm:prSet presAssocID="{E3F6AC01-A19F-4D2A-90E9-BB107418455A}" presName="Name35" presStyleLbl="parChTrans1D3" presStyleIdx="0" presStyleCnt="2"/>
      <dgm:spPr/>
      <dgm:t>
        <a:bodyPr/>
        <a:lstStyle/>
        <a:p>
          <a:endParaRPr lang="ru-RU"/>
        </a:p>
      </dgm:t>
    </dgm:pt>
    <dgm:pt modelId="{F812BD26-C11F-45E1-B9D9-5E01D0F2E71E}" type="pres">
      <dgm:prSet presAssocID="{E83B3D23-9921-4B7F-BC00-A51CFAB6D0EB}" presName="hierRoot2" presStyleCnt="0">
        <dgm:presLayoutVars>
          <dgm:hierBranch val="init"/>
        </dgm:presLayoutVars>
      </dgm:prSet>
      <dgm:spPr/>
      <dgm:t>
        <a:bodyPr/>
        <a:lstStyle/>
        <a:p>
          <a:endParaRPr lang="ru-RU"/>
        </a:p>
      </dgm:t>
    </dgm:pt>
    <dgm:pt modelId="{22B4DE4D-4C99-4CB0-9D08-BBB080119F2C}" type="pres">
      <dgm:prSet presAssocID="{E83B3D23-9921-4B7F-BC00-A51CFAB6D0EB}" presName="rootComposite" presStyleCnt="0"/>
      <dgm:spPr/>
      <dgm:t>
        <a:bodyPr/>
        <a:lstStyle/>
        <a:p>
          <a:endParaRPr lang="ru-RU"/>
        </a:p>
      </dgm:t>
    </dgm:pt>
    <dgm:pt modelId="{4B8252E0-9CAC-4664-8D77-FA683FDDF44F}" type="pres">
      <dgm:prSet presAssocID="{E83B3D23-9921-4B7F-BC00-A51CFAB6D0EB}" presName="rootText" presStyleLbl="node3" presStyleIdx="0" presStyleCnt="2" custScaleX="83050" custScaleY="59006" custLinFactNeighborX="1404" custLinFactNeighborY="68324">
        <dgm:presLayoutVars>
          <dgm:chPref val="3"/>
        </dgm:presLayoutVars>
      </dgm:prSet>
      <dgm:spPr/>
      <dgm:t>
        <a:bodyPr/>
        <a:lstStyle/>
        <a:p>
          <a:endParaRPr lang="ru-RU"/>
        </a:p>
      </dgm:t>
    </dgm:pt>
    <dgm:pt modelId="{694FE6DD-3ACE-4406-BEC2-0DAC941330B6}" type="pres">
      <dgm:prSet presAssocID="{E83B3D23-9921-4B7F-BC00-A51CFAB6D0EB}" presName="rootConnector" presStyleLbl="node3" presStyleIdx="0" presStyleCnt="2"/>
      <dgm:spPr/>
      <dgm:t>
        <a:bodyPr/>
        <a:lstStyle/>
        <a:p>
          <a:endParaRPr lang="ru-RU"/>
        </a:p>
      </dgm:t>
    </dgm:pt>
    <dgm:pt modelId="{0121DF69-F3F7-488B-8DF9-2B6006D44D57}" type="pres">
      <dgm:prSet presAssocID="{E83B3D23-9921-4B7F-BC00-A51CFAB6D0EB}" presName="hierChild4" presStyleCnt="0"/>
      <dgm:spPr/>
      <dgm:t>
        <a:bodyPr/>
        <a:lstStyle/>
        <a:p>
          <a:endParaRPr lang="ru-RU"/>
        </a:p>
      </dgm:t>
    </dgm:pt>
    <dgm:pt modelId="{AB24C7AD-5774-425C-823E-E3C045C2CB37}" type="pres">
      <dgm:prSet presAssocID="{E83B3D23-9921-4B7F-BC00-A51CFAB6D0EB}" presName="hierChild5" presStyleCnt="0"/>
      <dgm:spPr/>
      <dgm:t>
        <a:bodyPr/>
        <a:lstStyle/>
        <a:p>
          <a:endParaRPr lang="ru-RU"/>
        </a:p>
      </dgm:t>
    </dgm:pt>
    <dgm:pt modelId="{AE945C0F-9EE7-4E25-B646-4AABDB00A31F}" type="pres">
      <dgm:prSet presAssocID="{80E35D85-8E68-4CE6-B310-5289C2D1DE10}" presName="Name35" presStyleLbl="parChTrans1D3" presStyleIdx="1" presStyleCnt="2"/>
      <dgm:spPr/>
      <dgm:t>
        <a:bodyPr/>
        <a:lstStyle/>
        <a:p>
          <a:endParaRPr lang="ru-RU"/>
        </a:p>
      </dgm:t>
    </dgm:pt>
    <dgm:pt modelId="{34FAD111-6F82-443B-BC62-CFFAFAF5ED75}" type="pres">
      <dgm:prSet presAssocID="{0BE09A36-FDDD-4C22-9C18-75F0BF26211F}" presName="hierRoot2" presStyleCnt="0">
        <dgm:presLayoutVars>
          <dgm:hierBranch val="init"/>
        </dgm:presLayoutVars>
      </dgm:prSet>
      <dgm:spPr/>
      <dgm:t>
        <a:bodyPr/>
        <a:lstStyle/>
        <a:p>
          <a:endParaRPr lang="ru-RU"/>
        </a:p>
      </dgm:t>
    </dgm:pt>
    <dgm:pt modelId="{96B49D29-373A-4A05-8836-CCCC1B1A94E4}" type="pres">
      <dgm:prSet presAssocID="{0BE09A36-FDDD-4C22-9C18-75F0BF26211F}" presName="rootComposite" presStyleCnt="0"/>
      <dgm:spPr/>
      <dgm:t>
        <a:bodyPr/>
        <a:lstStyle/>
        <a:p>
          <a:endParaRPr lang="ru-RU"/>
        </a:p>
      </dgm:t>
    </dgm:pt>
    <dgm:pt modelId="{F16F6D74-9CCB-4EAA-A6DE-E47886A77A96}" type="pres">
      <dgm:prSet presAssocID="{0BE09A36-FDDD-4C22-9C18-75F0BF26211F}" presName="rootText" presStyleLbl="node3" presStyleIdx="1" presStyleCnt="2" custScaleX="83050" custScaleY="68404" custLinFactNeighborX="1404" custLinFactNeighborY="68324">
        <dgm:presLayoutVars>
          <dgm:chPref val="3"/>
        </dgm:presLayoutVars>
      </dgm:prSet>
      <dgm:spPr/>
      <dgm:t>
        <a:bodyPr/>
        <a:lstStyle/>
        <a:p>
          <a:endParaRPr lang="ru-RU"/>
        </a:p>
      </dgm:t>
    </dgm:pt>
    <dgm:pt modelId="{16A8408F-1618-4465-8A3C-87B319FD1A2D}" type="pres">
      <dgm:prSet presAssocID="{0BE09A36-FDDD-4C22-9C18-75F0BF26211F}" presName="rootConnector" presStyleLbl="node3" presStyleIdx="1" presStyleCnt="2"/>
      <dgm:spPr/>
      <dgm:t>
        <a:bodyPr/>
        <a:lstStyle/>
        <a:p>
          <a:endParaRPr lang="ru-RU"/>
        </a:p>
      </dgm:t>
    </dgm:pt>
    <dgm:pt modelId="{435A72C2-A838-4CE7-95F3-A7596156EEEB}" type="pres">
      <dgm:prSet presAssocID="{0BE09A36-FDDD-4C22-9C18-75F0BF26211F}" presName="hierChild4" presStyleCnt="0"/>
      <dgm:spPr/>
      <dgm:t>
        <a:bodyPr/>
        <a:lstStyle/>
        <a:p>
          <a:endParaRPr lang="ru-RU"/>
        </a:p>
      </dgm:t>
    </dgm:pt>
    <dgm:pt modelId="{7DA41373-1A4B-4669-866A-FBCB8FB8256A}" type="pres">
      <dgm:prSet presAssocID="{0BE09A36-FDDD-4C22-9C18-75F0BF26211F}" presName="hierChild5" presStyleCnt="0"/>
      <dgm:spPr/>
      <dgm:t>
        <a:bodyPr/>
        <a:lstStyle/>
        <a:p>
          <a:endParaRPr lang="ru-RU"/>
        </a:p>
      </dgm:t>
    </dgm:pt>
    <dgm:pt modelId="{3CBC1BA9-12B7-46A7-B7C0-B6E8E3363C0C}" type="pres">
      <dgm:prSet presAssocID="{F6DFC5C3-86A6-43DE-8247-3B562F8705D6}" presName="hierChild5" presStyleCnt="0"/>
      <dgm:spPr/>
      <dgm:t>
        <a:bodyPr/>
        <a:lstStyle/>
        <a:p>
          <a:endParaRPr lang="ru-RU"/>
        </a:p>
      </dgm:t>
    </dgm:pt>
    <dgm:pt modelId="{AFDFB6CA-DBBB-4550-BC13-401D9CB75E24}" type="pres">
      <dgm:prSet presAssocID="{8C899A30-3FB3-45A5-83B0-8F1DE3E71C2B}" presName="Name37" presStyleLbl="parChTrans1D2" presStyleIdx="2" presStyleCnt="3"/>
      <dgm:spPr/>
      <dgm:t>
        <a:bodyPr/>
        <a:lstStyle/>
        <a:p>
          <a:endParaRPr lang="ru-RU"/>
        </a:p>
      </dgm:t>
    </dgm:pt>
    <dgm:pt modelId="{B6F7EDD8-6678-4AAE-AC8B-F95267F965C2}" type="pres">
      <dgm:prSet presAssocID="{2BAC779A-2FDB-4306-9007-ECEF5A453CC1}" presName="hierRoot2" presStyleCnt="0">
        <dgm:presLayoutVars>
          <dgm:hierBranch val="init"/>
        </dgm:presLayoutVars>
      </dgm:prSet>
      <dgm:spPr/>
      <dgm:t>
        <a:bodyPr/>
        <a:lstStyle/>
        <a:p>
          <a:endParaRPr lang="ru-RU"/>
        </a:p>
      </dgm:t>
    </dgm:pt>
    <dgm:pt modelId="{55BBDB94-5851-40B1-949F-EE1AB56F0B6D}" type="pres">
      <dgm:prSet presAssocID="{2BAC779A-2FDB-4306-9007-ECEF5A453CC1}" presName="rootComposite" presStyleCnt="0"/>
      <dgm:spPr/>
      <dgm:t>
        <a:bodyPr/>
        <a:lstStyle/>
        <a:p>
          <a:endParaRPr lang="ru-RU"/>
        </a:p>
      </dgm:t>
    </dgm:pt>
    <dgm:pt modelId="{B8A80865-0DAC-4F16-8728-0DA17F027879}" type="pres">
      <dgm:prSet presAssocID="{2BAC779A-2FDB-4306-9007-ECEF5A453CC1}" presName="rootText" presStyleLbl="node2" presStyleIdx="2" presStyleCnt="3" custScaleX="140742" custLinFactNeighborY="-2315">
        <dgm:presLayoutVars>
          <dgm:chPref val="3"/>
        </dgm:presLayoutVars>
      </dgm:prSet>
      <dgm:spPr/>
      <dgm:t>
        <a:bodyPr/>
        <a:lstStyle/>
        <a:p>
          <a:endParaRPr lang="ru-RU"/>
        </a:p>
      </dgm:t>
    </dgm:pt>
    <dgm:pt modelId="{EDAC7B42-3401-41C3-A2C6-AEA9A1172871}" type="pres">
      <dgm:prSet presAssocID="{2BAC779A-2FDB-4306-9007-ECEF5A453CC1}" presName="rootConnector" presStyleLbl="node2" presStyleIdx="2" presStyleCnt="3"/>
      <dgm:spPr/>
      <dgm:t>
        <a:bodyPr/>
        <a:lstStyle/>
        <a:p>
          <a:endParaRPr lang="ru-RU"/>
        </a:p>
      </dgm:t>
    </dgm:pt>
    <dgm:pt modelId="{9957231C-C301-4F2B-AF04-E7EF77BC56F3}" type="pres">
      <dgm:prSet presAssocID="{2BAC779A-2FDB-4306-9007-ECEF5A453CC1}" presName="hierChild4" presStyleCnt="0"/>
      <dgm:spPr/>
      <dgm:t>
        <a:bodyPr/>
        <a:lstStyle/>
        <a:p>
          <a:endParaRPr lang="ru-RU"/>
        </a:p>
      </dgm:t>
    </dgm:pt>
    <dgm:pt modelId="{DA2B8631-B93C-43F7-B322-311FDE8135DA}" type="pres">
      <dgm:prSet presAssocID="{2BAC779A-2FDB-4306-9007-ECEF5A453CC1}" presName="hierChild5" presStyleCnt="0"/>
      <dgm:spPr/>
      <dgm:t>
        <a:bodyPr/>
        <a:lstStyle/>
        <a:p>
          <a:endParaRPr lang="ru-RU"/>
        </a:p>
      </dgm:t>
    </dgm:pt>
    <dgm:pt modelId="{50E6F0C6-C5BF-4252-9074-F9B0CD3D3172}" type="pres">
      <dgm:prSet presAssocID="{0A9264A1-E476-4526-8DA6-AA85F1CE6EA0}" presName="hierChild3" presStyleCnt="0"/>
      <dgm:spPr/>
      <dgm:t>
        <a:bodyPr/>
        <a:lstStyle/>
        <a:p>
          <a:endParaRPr lang="ru-RU"/>
        </a:p>
      </dgm:t>
    </dgm:pt>
  </dgm:ptLst>
  <dgm:cxnLst>
    <dgm:cxn modelId="{215E4FBB-AEC5-45ED-95FA-1A39D6052522}" srcId="{0A9264A1-E476-4526-8DA6-AA85F1CE6EA0}" destId="{ADB92BC5-E9DD-4849-AB09-1AB308E6DC94}" srcOrd="0" destOrd="0" parTransId="{B282EBF0-C074-4BFA-894B-15644EC0A8F5}" sibTransId="{EE2720B6-3571-4C34-AEFA-F86BB76639B5}"/>
    <dgm:cxn modelId="{C688F8EC-F391-420C-90FE-08F69F006906}" type="presOf" srcId="{ADB92BC5-E9DD-4849-AB09-1AB308E6DC94}" destId="{951461B3-075B-4713-B301-D49A4F3BDA40}" srcOrd="0" destOrd="0" presId="urn:microsoft.com/office/officeart/2005/8/layout/orgChart1"/>
    <dgm:cxn modelId="{1B8C79A2-DD68-45AA-BE01-4DAEFF0580AB}" type="presOf" srcId="{0A9264A1-E476-4526-8DA6-AA85F1CE6EA0}" destId="{E0D25493-6218-4D66-B088-BA060399DC1B}" srcOrd="0" destOrd="0" presId="urn:microsoft.com/office/officeart/2005/8/layout/orgChart1"/>
    <dgm:cxn modelId="{DC099FCE-549B-4D83-8CDD-F4565BAC063E}" type="presOf" srcId="{B282EBF0-C074-4BFA-894B-15644EC0A8F5}" destId="{5E8A3230-B7E5-492E-91A1-A355ECBABEBE}" srcOrd="0" destOrd="0" presId="urn:microsoft.com/office/officeart/2005/8/layout/orgChart1"/>
    <dgm:cxn modelId="{FD7B5B46-06DE-4188-94F7-2E7DDC8FEF53}" type="presOf" srcId="{E83B3D23-9921-4B7F-BC00-A51CFAB6D0EB}" destId="{4B8252E0-9CAC-4664-8D77-FA683FDDF44F}" srcOrd="0" destOrd="0" presId="urn:microsoft.com/office/officeart/2005/8/layout/orgChart1"/>
    <dgm:cxn modelId="{89C90799-5EE9-4926-8792-0DED96B103D4}" type="presOf" srcId="{80E35D85-8E68-4CE6-B310-5289C2D1DE10}" destId="{AE945C0F-9EE7-4E25-B646-4AABDB00A31F}" srcOrd="0" destOrd="0" presId="urn:microsoft.com/office/officeart/2005/8/layout/orgChart1"/>
    <dgm:cxn modelId="{F028E3E0-0C2D-442D-B270-7CD052B30167}" type="presOf" srcId="{F6DFC5C3-86A6-43DE-8247-3B562F8705D6}" destId="{F76A3FA8-3995-47C4-8FCF-2E60CEE74D40}" srcOrd="0" destOrd="0" presId="urn:microsoft.com/office/officeart/2005/8/layout/orgChart1"/>
    <dgm:cxn modelId="{4BA73A47-4A18-4C4C-9108-5D4A393F66AF}" srcId="{7B77CA42-872B-4C04-B639-882714BC9653}" destId="{0A9264A1-E476-4526-8DA6-AA85F1CE6EA0}" srcOrd="0" destOrd="0" parTransId="{43A159B3-68E2-41DB-B064-44E1E4229919}" sibTransId="{2D83A200-D278-4B08-B4C3-22AF1CFF5812}"/>
    <dgm:cxn modelId="{D2C15562-5696-4026-B368-330EAC9D1FC4}" srcId="{0A9264A1-E476-4526-8DA6-AA85F1CE6EA0}" destId="{2BAC779A-2FDB-4306-9007-ECEF5A453CC1}" srcOrd="2" destOrd="0" parTransId="{8C899A30-3FB3-45A5-83B0-8F1DE3E71C2B}" sibTransId="{2FA72137-C677-4BE6-BE7B-10A4080A0E75}"/>
    <dgm:cxn modelId="{4FF89C18-81D9-464F-833A-243909733EBC}" srcId="{F6DFC5C3-86A6-43DE-8247-3B562F8705D6}" destId="{0BE09A36-FDDD-4C22-9C18-75F0BF26211F}" srcOrd="1" destOrd="0" parTransId="{80E35D85-8E68-4CE6-B310-5289C2D1DE10}" sibTransId="{D88A60AE-C591-4BDA-B109-BF2BD2508797}"/>
    <dgm:cxn modelId="{CBDE968C-0512-41EE-8FCA-1F8D7EB74E8F}" srcId="{0A9264A1-E476-4526-8DA6-AA85F1CE6EA0}" destId="{F6DFC5C3-86A6-43DE-8247-3B562F8705D6}" srcOrd="1" destOrd="0" parTransId="{D72B2591-F2AF-427E-8A87-C1621BD2C6A3}" sibTransId="{55632C51-AEF7-4B61-9CD2-DE0039CDD242}"/>
    <dgm:cxn modelId="{3A468674-DF3C-477F-B45E-0B46E79C3265}" type="presOf" srcId="{0BE09A36-FDDD-4C22-9C18-75F0BF26211F}" destId="{16A8408F-1618-4465-8A3C-87B319FD1A2D}" srcOrd="1" destOrd="0" presId="urn:microsoft.com/office/officeart/2005/8/layout/orgChart1"/>
    <dgm:cxn modelId="{C1C44486-8CA9-4FE4-B26B-8555A2BC8EB0}" type="presOf" srcId="{ADB92BC5-E9DD-4849-AB09-1AB308E6DC94}" destId="{AF36F32B-AF98-4BE2-979D-F713C1558088}" srcOrd="1" destOrd="0" presId="urn:microsoft.com/office/officeart/2005/8/layout/orgChart1"/>
    <dgm:cxn modelId="{84BCE358-3E2B-49A7-924C-1A2F4A062981}" type="presOf" srcId="{7B77CA42-872B-4C04-B639-882714BC9653}" destId="{5E7C4F3C-7A00-4DD9-A01C-80CE7328A320}" srcOrd="0" destOrd="0" presId="urn:microsoft.com/office/officeart/2005/8/layout/orgChart1"/>
    <dgm:cxn modelId="{C4C53BE4-6919-4E01-BC9D-FBE8D6E72E0D}" type="presOf" srcId="{8C899A30-3FB3-45A5-83B0-8F1DE3E71C2B}" destId="{AFDFB6CA-DBBB-4550-BC13-401D9CB75E24}" srcOrd="0" destOrd="0" presId="urn:microsoft.com/office/officeart/2005/8/layout/orgChart1"/>
    <dgm:cxn modelId="{E2424A3E-5759-4040-8337-1E4F690FDF7B}" type="presOf" srcId="{0A9264A1-E476-4526-8DA6-AA85F1CE6EA0}" destId="{76069436-3E04-4F87-A03B-CABFACBF24EB}" srcOrd="1" destOrd="0" presId="urn:microsoft.com/office/officeart/2005/8/layout/orgChart1"/>
    <dgm:cxn modelId="{4F90E307-1B5A-4BC2-A865-A0196F459516}" type="presOf" srcId="{0BE09A36-FDDD-4C22-9C18-75F0BF26211F}" destId="{F16F6D74-9CCB-4EAA-A6DE-E47886A77A96}" srcOrd="0" destOrd="0" presId="urn:microsoft.com/office/officeart/2005/8/layout/orgChart1"/>
    <dgm:cxn modelId="{C195CBE9-6E7E-4106-8B56-3629B2F0965F}" type="presOf" srcId="{E83B3D23-9921-4B7F-BC00-A51CFAB6D0EB}" destId="{694FE6DD-3ACE-4406-BEC2-0DAC941330B6}" srcOrd="1" destOrd="0" presId="urn:microsoft.com/office/officeart/2005/8/layout/orgChart1"/>
    <dgm:cxn modelId="{59C40207-39E2-41E1-AEE3-8EE96380FD54}" type="presOf" srcId="{F6DFC5C3-86A6-43DE-8247-3B562F8705D6}" destId="{F94CE461-133D-485B-BA82-62D23F4034C3}" srcOrd="1" destOrd="0" presId="urn:microsoft.com/office/officeart/2005/8/layout/orgChart1"/>
    <dgm:cxn modelId="{6910F253-84F2-4D12-8B84-93FCECF357C6}" type="presOf" srcId="{2BAC779A-2FDB-4306-9007-ECEF5A453CC1}" destId="{EDAC7B42-3401-41C3-A2C6-AEA9A1172871}" srcOrd="1" destOrd="0" presId="urn:microsoft.com/office/officeart/2005/8/layout/orgChart1"/>
    <dgm:cxn modelId="{FF2C488D-5811-4766-9020-E31A53CDE531}" srcId="{F6DFC5C3-86A6-43DE-8247-3B562F8705D6}" destId="{E83B3D23-9921-4B7F-BC00-A51CFAB6D0EB}" srcOrd="0" destOrd="0" parTransId="{E3F6AC01-A19F-4D2A-90E9-BB107418455A}" sibTransId="{90B00632-700D-4F22-9BC0-B3C6084C6CF5}"/>
    <dgm:cxn modelId="{3F63952B-3D2A-46DC-A57F-4D59A14FF6C0}" type="presOf" srcId="{E3F6AC01-A19F-4D2A-90E9-BB107418455A}" destId="{33CDBA19-F040-4D15-BA43-EC13FCB00AE9}" srcOrd="0" destOrd="0" presId="urn:microsoft.com/office/officeart/2005/8/layout/orgChart1"/>
    <dgm:cxn modelId="{4454323C-CFA6-49BC-B9DE-855696C02DB7}" type="presOf" srcId="{2BAC779A-2FDB-4306-9007-ECEF5A453CC1}" destId="{B8A80865-0DAC-4F16-8728-0DA17F027879}" srcOrd="0" destOrd="0" presId="urn:microsoft.com/office/officeart/2005/8/layout/orgChart1"/>
    <dgm:cxn modelId="{B1A2E10F-B47D-441E-887E-725F876334F5}" type="presOf" srcId="{D72B2591-F2AF-427E-8A87-C1621BD2C6A3}" destId="{A1248ADA-CD8D-471F-A516-C397CAE12526}" srcOrd="0" destOrd="0" presId="urn:microsoft.com/office/officeart/2005/8/layout/orgChart1"/>
    <dgm:cxn modelId="{91F993F0-4FC3-4F6D-A7CF-5A739EFC3592}" type="presParOf" srcId="{5E7C4F3C-7A00-4DD9-A01C-80CE7328A320}" destId="{B185CF71-F034-4702-A9A0-F208BF1AAC97}" srcOrd="0" destOrd="0" presId="urn:microsoft.com/office/officeart/2005/8/layout/orgChart1"/>
    <dgm:cxn modelId="{19008BD1-FFCA-4796-842D-D11014A4E1A8}" type="presParOf" srcId="{B185CF71-F034-4702-A9A0-F208BF1AAC97}" destId="{2A0E45C1-2BD7-44C5-8D79-57A34D69A4D0}" srcOrd="0" destOrd="0" presId="urn:microsoft.com/office/officeart/2005/8/layout/orgChart1"/>
    <dgm:cxn modelId="{FAA1D0F5-4C53-4CD7-B72E-F71B15E06CBE}" type="presParOf" srcId="{2A0E45C1-2BD7-44C5-8D79-57A34D69A4D0}" destId="{E0D25493-6218-4D66-B088-BA060399DC1B}" srcOrd="0" destOrd="0" presId="urn:microsoft.com/office/officeart/2005/8/layout/orgChart1"/>
    <dgm:cxn modelId="{B40CDA7D-5977-41BE-8085-E24A8EF2A336}" type="presParOf" srcId="{2A0E45C1-2BD7-44C5-8D79-57A34D69A4D0}" destId="{76069436-3E04-4F87-A03B-CABFACBF24EB}" srcOrd="1" destOrd="0" presId="urn:microsoft.com/office/officeart/2005/8/layout/orgChart1"/>
    <dgm:cxn modelId="{B78BCDDF-9CA0-4C63-AEE5-5FDD504011DB}" type="presParOf" srcId="{B185CF71-F034-4702-A9A0-F208BF1AAC97}" destId="{8515AC8E-05A2-4DD7-A019-572105F5BB07}" srcOrd="1" destOrd="0" presId="urn:microsoft.com/office/officeart/2005/8/layout/orgChart1"/>
    <dgm:cxn modelId="{01DDBA9B-36B4-4CB9-9BED-4556A07D9A2A}" type="presParOf" srcId="{8515AC8E-05A2-4DD7-A019-572105F5BB07}" destId="{5E8A3230-B7E5-492E-91A1-A355ECBABEBE}" srcOrd="0" destOrd="0" presId="urn:microsoft.com/office/officeart/2005/8/layout/orgChart1"/>
    <dgm:cxn modelId="{76990428-B8FE-4310-BD36-C682A6DDF49E}" type="presParOf" srcId="{8515AC8E-05A2-4DD7-A019-572105F5BB07}" destId="{40D52D4C-9C4B-4C1B-BDD1-0EC24EF50CF2}" srcOrd="1" destOrd="0" presId="urn:microsoft.com/office/officeart/2005/8/layout/orgChart1"/>
    <dgm:cxn modelId="{830D1FEF-E835-40A6-AF81-8C2BD5A00EE2}" type="presParOf" srcId="{40D52D4C-9C4B-4C1B-BDD1-0EC24EF50CF2}" destId="{9735AE8A-7015-411C-A649-F0B77CF47EE0}" srcOrd="0" destOrd="0" presId="urn:microsoft.com/office/officeart/2005/8/layout/orgChart1"/>
    <dgm:cxn modelId="{75234E3B-3180-48A0-AF7E-D7E407414D2A}" type="presParOf" srcId="{9735AE8A-7015-411C-A649-F0B77CF47EE0}" destId="{951461B3-075B-4713-B301-D49A4F3BDA40}" srcOrd="0" destOrd="0" presId="urn:microsoft.com/office/officeart/2005/8/layout/orgChart1"/>
    <dgm:cxn modelId="{1983DF23-FB29-4F64-A803-88977E29C4B0}" type="presParOf" srcId="{9735AE8A-7015-411C-A649-F0B77CF47EE0}" destId="{AF36F32B-AF98-4BE2-979D-F713C1558088}" srcOrd="1" destOrd="0" presId="urn:microsoft.com/office/officeart/2005/8/layout/orgChart1"/>
    <dgm:cxn modelId="{515DED39-F716-4533-B244-0DE4D7A3383D}" type="presParOf" srcId="{40D52D4C-9C4B-4C1B-BDD1-0EC24EF50CF2}" destId="{D9F6684E-C19B-41A3-A1AD-2E68D77C9E0D}" srcOrd="1" destOrd="0" presId="urn:microsoft.com/office/officeart/2005/8/layout/orgChart1"/>
    <dgm:cxn modelId="{AB92DF34-F195-4285-9EC1-D826FA3FD8DC}" type="presParOf" srcId="{40D52D4C-9C4B-4C1B-BDD1-0EC24EF50CF2}" destId="{BF3BFF7D-52EE-4688-9D84-ECA4929E6AB2}" srcOrd="2" destOrd="0" presId="urn:microsoft.com/office/officeart/2005/8/layout/orgChart1"/>
    <dgm:cxn modelId="{E7CC243B-9ECF-4EFA-9E9B-2D5460D811AD}" type="presParOf" srcId="{8515AC8E-05A2-4DD7-A019-572105F5BB07}" destId="{A1248ADA-CD8D-471F-A516-C397CAE12526}" srcOrd="2" destOrd="0" presId="urn:microsoft.com/office/officeart/2005/8/layout/orgChart1"/>
    <dgm:cxn modelId="{05DD3477-839E-4B47-978E-C62047DD2576}" type="presParOf" srcId="{8515AC8E-05A2-4DD7-A019-572105F5BB07}" destId="{EFB54930-FA2A-425A-8C5D-B92DDBB5A6E8}" srcOrd="3" destOrd="0" presId="urn:microsoft.com/office/officeart/2005/8/layout/orgChart1"/>
    <dgm:cxn modelId="{59DA5674-BA7D-4E7E-906F-60CB225F26FF}" type="presParOf" srcId="{EFB54930-FA2A-425A-8C5D-B92DDBB5A6E8}" destId="{857AF5A3-F193-42A4-B52B-A3A56318F4D6}" srcOrd="0" destOrd="0" presId="urn:microsoft.com/office/officeart/2005/8/layout/orgChart1"/>
    <dgm:cxn modelId="{7ED36554-CC61-4EB5-941F-527B13F64B13}" type="presParOf" srcId="{857AF5A3-F193-42A4-B52B-A3A56318F4D6}" destId="{F76A3FA8-3995-47C4-8FCF-2E60CEE74D40}" srcOrd="0" destOrd="0" presId="urn:microsoft.com/office/officeart/2005/8/layout/orgChart1"/>
    <dgm:cxn modelId="{20532280-1A14-4E4D-B079-ECA44B7684FC}" type="presParOf" srcId="{857AF5A3-F193-42A4-B52B-A3A56318F4D6}" destId="{F94CE461-133D-485B-BA82-62D23F4034C3}" srcOrd="1" destOrd="0" presId="urn:microsoft.com/office/officeart/2005/8/layout/orgChart1"/>
    <dgm:cxn modelId="{1CEC82FE-335A-4D5A-99C9-E0D9E6AD1B9F}" type="presParOf" srcId="{EFB54930-FA2A-425A-8C5D-B92DDBB5A6E8}" destId="{C04E55C7-912B-457D-9DC7-D8008E1A1A60}" srcOrd="1" destOrd="0" presId="urn:microsoft.com/office/officeart/2005/8/layout/orgChart1"/>
    <dgm:cxn modelId="{F850F864-68E3-425B-9285-3BED0E8B9B3E}" type="presParOf" srcId="{C04E55C7-912B-457D-9DC7-D8008E1A1A60}" destId="{33CDBA19-F040-4D15-BA43-EC13FCB00AE9}" srcOrd="0" destOrd="0" presId="urn:microsoft.com/office/officeart/2005/8/layout/orgChart1"/>
    <dgm:cxn modelId="{4476839F-BFB4-4A89-A418-48B641297CFD}" type="presParOf" srcId="{C04E55C7-912B-457D-9DC7-D8008E1A1A60}" destId="{F812BD26-C11F-45E1-B9D9-5E01D0F2E71E}" srcOrd="1" destOrd="0" presId="urn:microsoft.com/office/officeart/2005/8/layout/orgChart1"/>
    <dgm:cxn modelId="{FA20E5CC-FBD1-401D-9F32-BE0B7CF3E425}" type="presParOf" srcId="{F812BD26-C11F-45E1-B9D9-5E01D0F2E71E}" destId="{22B4DE4D-4C99-4CB0-9D08-BBB080119F2C}" srcOrd="0" destOrd="0" presId="urn:microsoft.com/office/officeart/2005/8/layout/orgChart1"/>
    <dgm:cxn modelId="{3215A0AB-A1A5-455D-A43B-4D5EA155EFC6}" type="presParOf" srcId="{22B4DE4D-4C99-4CB0-9D08-BBB080119F2C}" destId="{4B8252E0-9CAC-4664-8D77-FA683FDDF44F}" srcOrd="0" destOrd="0" presId="urn:microsoft.com/office/officeart/2005/8/layout/orgChart1"/>
    <dgm:cxn modelId="{6CCE4265-64CF-4F4F-8137-B5D486349678}" type="presParOf" srcId="{22B4DE4D-4C99-4CB0-9D08-BBB080119F2C}" destId="{694FE6DD-3ACE-4406-BEC2-0DAC941330B6}" srcOrd="1" destOrd="0" presId="urn:microsoft.com/office/officeart/2005/8/layout/orgChart1"/>
    <dgm:cxn modelId="{03AE16DA-5C17-4AA0-B5E0-75900A15C98A}" type="presParOf" srcId="{F812BD26-C11F-45E1-B9D9-5E01D0F2E71E}" destId="{0121DF69-F3F7-488B-8DF9-2B6006D44D57}" srcOrd="1" destOrd="0" presId="urn:microsoft.com/office/officeart/2005/8/layout/orgChart1"/>
    <dgm:cxn modelId="{DA828BD1-E0C1-44F2-A8B8-AD30DDE113DD}" type="presParOf" srcId="{F812BD26-C11F-45E1-B9D9-5E01D0F2E71E}" destId="{AB24C7AD-5774-425C-823E-E3C045C2CB37}" srcOrd="2" destOrd="0" presId="urn:microsoft.com/office/officeart/2005/8/layout/orgChart1"/>
    <dgm:cxn modelId="{FB8A0C66-29FC-41DA-8707-BD4F5B6F2B81}" type="presParOf" srcId="{C04E55C7-912B-457D-9DC7-D8008E1A1A60}" destId="{AE945C0F-9EE7-4E25-B646-4AABDB00A31F}" srcOrd="2" destOrd="0" presId="urn:microsoft.com/office/officeart/2005/8/layout/orgChart1"/>
    <dgm:cxn modelId="{1241777A-486A-4BA6-AD37-EC39F5153586}" type="presParOf" srcId="{C04E55C7-912B-457D-9DC7-D8008E1A1A60}" destId="{34FAD111-6F82-443B-BC62-CFFAFAF5ED75}" srcOrd="3" destOrd="0" presId="urn:microsoft.com/office/officeart/2005/8/layout/orgChart1"/>
    <dgm:cxn modelId="{3F532CE4-A8FE-4768-ABA2-B817DB38C8F4}" type="presParOf" srcId="{34FAD111-6F82-443B-BC62-CFFAFAF5ED75}" destId="{96B49D29-373A-4A05-8836-CCCC1B1A94E4}" srcOrd="0" destOrd="0" presId="urn:microsoft.com/office/officeart/2005/8/layout/orgChart1"/>
    <dgm:cxn modelId="{A2568F70-7AA4-4859-AA0A-FF9EBD779038}" type="presParOf" srcId="{96B49D29-373A-4A05-8836-CCCC1B1A94E4}" destId="{F16F6D74-9CCB-4EAA-A6DE-E47886A77A96}" srcOrd="0" destOrd="0" presId="urn:microsoft.com/office/officeart/2005/8/layout/orgChart1"/>
    <dgm:cxn modelId="{8A8EE02C-C8D5-402E-98F1-AE7F6BA777EC}" type="presParOf" srcId="{96B49D29-373A-4A05-8836-CCCC1B1A94E4}" destId="{16A8408F-1618-4465-8A3C-87B319FD1A2D}" srcOrd="1" destOrd="0" presId="urn:microsoft.com/office/officeart/2005/8/layout/orgChart1"/>
    <dgm:cxn modelId="{6B82252B-31E2-4DD3-9666-26B6934145C4}" type="presParOf" srcId="{34FAD111-6F82-443B-BC62-CFFAFAF5ED75}" destId="{435A72C2-A838-4CE7-95F3-A7596156EEEB}" srcOrd="1" destOrd="0" presId="urn:microsoft.com/office/officeart/2005/8/layout/orgChart1"/>
    <dgm:cxn modelId="{AE9E99D5-2E2F-48F7-BFE1-4B35A28BCE0F}" type="presParOf" srcId="{34FAD111-6F82-443B-BC62-CFFAFAF5ED75}" destId="{7DA41373-1A4B-4669-866A-FBCB8FB8256A}" srcOrd="2" destOrd="0" presId="urn:microsoft.com/office/officeart/2005/8/layout/orgChart1"/>
    <dgm:cxn modelId="{6D0D6994-3100-4E20-AFF9-FD104319DC45}" type="presParOf" srcId="{EFB54930-FA2A-425A-8C5D-B92DDBB5A6E8}" destId="{3CBC1BA9-12B7-46A7-B7C0-B6E8E3363C0C}" srcOrd="2" destOrd="0" presId="urn:microsoft.com/office/officeart/2005/8/layout/orgChart1"/>
    <dgm:cxn modelId="{E21DA1BA-DCC6-41FF-9A58-23FC7AFBC67A}" type="presParOf" srcId="{8515AC8E-05A2-4DD7-A019-572105F5BB07}" destId="{AFDFB6CA-DBBB-4550-BC13-401D9CB75E24}" srcOrd="4" destOrd="0" presId="urn:microsoft.com/office/officeart/2005/8/layout/orgChart1"/>
    <dgm:cxn modelId="{58FFD414-28BC-4340-81AF-F7DFA1AA6BCF}" type="presParOf" srcId="{8515AC8E-05A2-4DD7-A019-572105F5BB07}" destId="{B6F7EDD8-6678-4AAE-AC8B-F95267F965C2}" srcOrd="5" destOrd="0" presId="urn:microsoft.com/office/officeart/2005/8/layout/orgChart1"/>
    <dgm:cxn modelId="{A6D287F1-CDD7-40B1-871E-6545EFF3BD01}" type="presParOf" srcId="{B6F7EDD8-6678-4AAE-AC8B-F95267F965C2}" destId="{55BBDB94-5851-40B1-949F-EE1AB56F0B6D}" srcOrd="0" destOrd="0" presId="urn:microsoft.com/office/officeart/2005/8/layout/orgChart1"/>
    <dgm:cxn modelId="{3A5B118A-08FF-49E1-A69E-ACD51CA08B1D}" type="presParOf" srcId="{55BBDB94-5851-40B1-949F-EE1AB56F0B6D}" destId="{B8A80865-0DAC-4F16-8728-0DA17F027879}" srcOrd="0" destOrd="0" presId="urn:microsoft.com/office/officeart/2005/8/layout/orgChart1"/>
    <dgm:cxn modelId="{11DD9227-6FC7-428F-998E-26FBF0083AA1}" type="presParOf" srcId="{55BBDB94-5851-40B1-949F-EE1AB56F0B6D}" destId="{EDAC7B42-3401-41C3-A2C6-AEA9A1172871}" srcOrd="1" destOrd="0" presId="urn:microsoft.com/office/officeart/2005/8/layout/orgChart1"/>
    <dgm:cxn modelId="{1285C418-E424-4794-A68E-E5B660AA60D7}" type="presParOf" srcId="{B6F7EDD8-6678-4AAE-AC8B-F95267F965C2}" destId="{9957231C-C301-4F2B-AF04-E7EF77BC56F3}" srcOrd="1" destOrd="0" presId="urn:microsoft.com/office/officeart/2005/8/layout/orgChart1"/>
    <dgm:cxn modelId="{899B9AA8-8A75-4AF6-8810-3FDAB49544E7}" type="presParOf" srcId="{B6F7EDD8-6678-4AAE-AC8B-F95267F965C2}" destId="{DA2B8631-B93C-43F7-B322-311FDE8135DA}" srcOrd="2" destOrd="0" presId="urn:microsoft.com/office/officeart/2005/8/layout/orgChart1"/>
    <dgm:cxn modelId="{8964CF0A-0426-4753-BD3B-F6F3248573CC}" type="presParOf" srcId="{B185CF71-F034-4702-A9A0-F208BF1AAC97}" destId="{50E6F0C6-C5BF-4252-9074-F9B0CD3D317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105396-AF82-48C3-B29F-E50BEC8D6644}" type="doc">
      <dgm:prSet loTypeId="urn:microsoft.com/office/officeart/2005/8/layout/process1" loCatId="process" qsTypeId="urn:microsoft.com/office/officeart/2005/8/quickstyle/simple1" qsCatId="simple" csTypeId="urn:microsoft.com/office/officeart/2005/8/colors/accent6_5" csCatId="accent6" phldr="1"/>
      <dgm:spPr/>
    </dgm:pt>
    <dgm:pt modelId="{58910E5C-62E1-4AFE-A03C-F6944757EED6}">
      <dgm:prSet phldrT="[Text]"/>
      <dgm:spPr/>
      <dgm:t>
        <a:bodyPr/>
        <a:lstStyle/>
        <a:p>
          <a:r>
            <a:rPr lang="uk-UA" dirty="0" smtClean="0"/>
            <a:t>2.1. Лінійний, обмежений з 1-ї сторони, транзитний громадський простір</a:t>
          </a:r>
          <a:endParaRPr lang="ru-RU" dirty="0"/>
        </a:p>
      </dgm:t>
    </dgm:pt>
    <dgm:pt modelId="{45B1573C-A57C-4332-9AB0-1E715F18F51A}" type="parTrans" cxnId="{E4FAD697-06FB-4646-BDE1-0A5FF280EF10}">
      <dgm:prSet/>
      <dgm:spPr/>
      <dgm:t>
        <a:bodyPr/>
        <a:lstStyle/>
        <a:p>
          <a:endParaRPr lang="ru-RU"/>
        </a:p>
      </dgm:t>
    </dgm:pt>
    <dgm:pt modelId="{506A2EE1-4F66-43AB-841D-9FF0C7DC99D4}" type="sibTrans" cxnId="{E4FAD697-06FB-4646-BDE1-0A5FF280EF10}">
      <dgm:prSet/>
      <dgm:spPr/>
      <dgm:t>
        <a:bodyPr/>
        <a:lstStyle/>
        <a:p>
          <a:endParaRPr lang="ru-RU"/>
        </a:p>
      </dgm:t>
    </dgm:pt>
    <dgm:pt modelId="{03247AF3-B978-42E7-A502-A60733396EBA}">
      <dgm:prSet phldrT="[Text]"/>
      <dgm:spPr/>
      <dgm:t>
        <a:bodyPr/>
        <a:lstStyle/>
        <a:p>
          <a:r>
            <a:rPr lang="uk-UA" dirty="0" smtClean="0"/>
            <a:t>2.2. Компактний, відкритий, не транзитний громадський простір</a:t>
          </a:r>
          <a:endParaRPr lang="ru-RU" dirty="0"/>
        </a:p>
      </dgm:t>
    </dgm:pt>
    <dgm:pt modelId="{FA7268A7-59CB-47FF-9D7E-0203D1EA45E0}" type="parTrans" cxnId="{24D3B2CB-3DDF-49BB-B853-CE70AC5659C4}">
      <dgm:prSet/>
      <dgm:spPr/>
      <dgm:t>
        <a:bodyPr/>
        <a:lstStyle/>
        <a:p>
          <a:endParaRPr lang="ru-RU"/>
        </a:p>
      </dgm:t>
    </dgm:pt>
    <dgm:pt modelId="{E3AC9501-6C7F-45B6-88EF-53A51FC3D8EA}" type="sibTrans" cxnId="{24D3B2CB-3DDF-49BB-B853-CE70AC5659C4}">
      <dgm:prSet/>
      <dgm:spPr/>
      <dgm:t>
        <a:bodyPr/>
        <a:lstStyle/>
        <a:p>
          <a:endParaRPr lang="ru-RU"/>
        </a:p>
      </dgm:t>
    </dgm:pt>
    <dgm:pt modelId="{5462A56E-4442-42A4-91BB-081C81E289F7}">
      <dgm:prSet phldrT="[Text]"/>
      <dgm:spPr/>
      <dgm:t>
        <a:bodyPr/>
        <a:lstStyle/>
        <a:p>
          <a:r>
            <a:rPr lang="uk-UA" dirty="0" smtClean="0"/>
            <a:t>2.3. Компактний, закритий, не транзитний громадський простір</a:t>
          </a:r>
          <a:endParaRPr lang="ru-RU" dirty="0"/>
        </a:p>
      </dgm:t>
    </dgm:pt>
    <dgm:pt modelId="{ADEC6ABF-714D-499B-973C-DB6CAA5F8262}" type="parTrans" cxnId="{40AA8F4C-6FCA-4C2F-922C-DC59115B0D4F}">
      <dgm:prSet/>
      <dgm:spPr/>
      <dgm:t>
        <a:bodyPr/>
        <a:lstStyle/>
        <a:p>
          <a:endParaRPr lang="ru-RU"/>
        </a:p>
      </dgm:t>
    </dgm:pt>
    <dgm:pt modelId="{66BC4A15-743B-4DDF-9D0A-E012FB40DD1B}" type="sibTrans" cxnId="{40AA8F4C-6FCA-4C2F-922C-DC59115B0D4F}">
      <dgm:prSet/>
      <dgm:spPr/>
      <dgm:t>
        <a:bodyPr/>
        <a:lstStyle/>
        <a:p>
          <a:endParaRPr lang="ru-RU"/>
        </a:p>
      </dgm:t>
    </dgm:pt>
    <dgm:pt modelId="{B21B039A-BEEF-4BA6-A388-E0C832BB003E}" type="pres">
      <dgm:prSet presAssocID="{70105396-AF82-48C3-B29F-E50BEC8D6644}" presName="Name0" presStyleCnt="0">
        <dgm:presLayoutVars>
          <dgm:dir/>
          <dgm:resizeHandles val="exact"/>
        </dgm:presLayoutVars>
      </dgm:prSet>
      <dgm:spPr/>
    </dgm:pt>
    <dgm:pt modelId="{6DB857EA-A2F6-4468-B4D2-1488C3CBBC31}" type="pres">
      <dgm:prSet presAssocID="{58910E5C-62E1-4AFE-A03C-F6944757EED6}" presName="node" presStyleLbl="node1" presStyleIdx="0" presStyleCnt="3" custScaleY="265382">
        <dgm:presLayoutVars>
          <dgm:bulletEnabled val="1"/>
        </dgm:presLayoutVars>
      </dgm:prSet>
      <dgm:spPr/>
      <dgm:t>
        <a:bodyPr/>
        <a:lstStyle/>
        <a:p>
          <a:endParaRPr lang="ru-RU"/>
        </a:p>
      </dgm:t>
    </dgm:pt>
    <dgm:pt modelId="{E276A18A-DECF-4535-B596-68BD4D3DE3DF}" type="pres">
      <dgm:prSet presAssocID="{506A2EE1-4F66-43AB-841D-9FF0C7DC99D4}" presName="sibTrans" presStyleLbl="sibTrans2D1" presStyleIdx="0" presStyleCnt="2"/>
      <dgm:spPr/>
      <dgm:t>
        <a:bodyPr/>
        <a:lstStyle/>
        <a:p>
          <a:endParaRPr lang="ru-RU"/>
        </a:p>
      </dgm:t>
    </dgm:pt>
    <dgm:pt modelId="{66399DDD-7BB2-4663-B6AE-28FC64B32DB4}" type="pres">
      <dgm:prSet presAssocID="{506A2EE1-4F66-43AB-841D-9FF0C7DC99D4}" presName="connectorText" presStyleLbl="sibTrans2D1" presStyleIdx="0" presStyleCnt="2"/>
      <dgm:spPr/>
      <dgm:t>
        <a:bodyPr/>
        <a:lstStyle/>
        <a:p>
          <a:endParaRPr lang="ru-RU"/>
        </a:p>
      </dgm:t>
    </dgm:pt>
    <dgm:pt modelId="{790631D8-3954-40AF-888D-6172124A9A7F}" type="pres">
      <dgm:prSet presAssocID="{03247AF3-B978-42E7-A502-A60733396EBA}" presName="node" presStyleLbl="node1" presStyleIdx="1" presStyleCnt="3" custScaleY="265382">
        <dgm:presLayoutVars>
          <dgm:bulletEnabled val="1"/>
        </dgm:presLayoutVars>
      </dgm:prSet>
      <dgm:spPr/>
      <dgm:t>
        <a:bodyPr/>
        <a:lstStyle/>
        <a:p>
          <a:endParaRPr lang="ru-RU"/>
        </a:p>
      </dgm:t>
    </dgm:pt>
    <dgm:pt modelId="{7EF47205-D499-414C-946A-324CEB3409E5}" type="pres">
      <dgm:prSet presAssocID="{E3AC9501-6C7F-45B6-88EF-53A51FC3D8EA}" presName="sibTrans" presStyleLbl="sibTrans2D1" presStyleIdx="1" presStyleCnt="2"/>
      <dgm:spPr/>
      <dgm:t>
        <a:bodyPr/>
        <a:lstStyle/>
        <a:p>
          <a:endParaRPr lang="ru-RU"/>
        </a:p>
      </dgm:t>
    </dgm:pt>
    <dgm:pt modelId="{6DB8C42E-5591-42E9-8DFB-E919374EAB37}" type="pres">
      <dgm:prSet presAssocID="{E3AC9501-6C7F-45B6-88EF-53A51FC3D8EA}" presName="connectorText" presStyleLbl="sibTrans2D1" presStyleIdx="1" presStyleCnt="2"/>
      <dgm:spPr/>
      <dgm:t>
        <a:bodyPr/>
        <a:lstStyle/>
        <a:p>
          <a:endParaRPr lang="ru-RU"/>
        </a:p>
      </dgm:t>
    </dgm:pt>
    <dgm:pt modelId="{151CFD48-FC4B-41B7-8BED-938A49F625D1}" type="pres">
      <dgm:prSet presAssocID="{5462A56E-4442-42A4-91BB-081C81E289F7}" presName="node" presStyleLbl="node1" presStyleIdx="2" presStyleCnt="3" custScaleY="265382">
        <dgm:presLayoutVars>
          <dgm:bulletEnabled val="1"/>
        </dgm:presLayoutVars>
      </dgm:prSet>
      <dgm:spPr/>
      <dgm:t>
        <a:bodyPr/>
        <a:lstStyle/>
        <a:p>
          <a:endParaRPr lang="ru-RU"/>
        </a:p>
      </dgm:t>
    </dgm:pt>
  </dgm:ptLst>
  <dgm:cxnLst>
    <dgm:cxn modelId="{24D3B2CB-3DDF-49BB-B853-CE70AC5659C4}" srcId="{70105396-AF82-48C3-B29F-E50BEC8D6644}" destId="{03247AF3-B978-42E7-A502-A60733396EBA}" srcOrd="1" destOrd="0" parTransId="{FA7268A7-59CB-47FF-9D7E-0203D1EA45E0}" sibTransId="{E3AC9501-6C7F-45B6-88EF-53A51FC3D8EA}"/>
    <dgm:cxn modelId="{E4FAD697-06FB-4646-BDE1-0A5FF280EF10}" srcId="{70105396-AF82-48C3-B29F-E50BEC8D6644}" destId="{58910E5C-62E1-4AFE-A03C-F6944757EED6}" srcOrd="0" destOrd="0" parTransId="{45B1573C-A57C-4332-9AB0-1E715F18F51A}" sibTransId="{506A2EE1-4F66-43AB-841D-9FF0C7DC99D4}"/>
    <dgm:cxn modelId="{3989AFB0-6591-4182-B16C-B148B302AF3A}" type="presOf" srcId="{70105396-AF82-48C3-B29F-E50BEC8D6644}" destId="{B21B039A-BEEF-4BA6-A388-E0C832BB003E}" srcOrd="0" destOrd="0" presId="urn:microsoft.com/office/officeart/2005/8/layout/process1"/>
    <dgm:cxn modelId="{CC1AC355-760B-4B0F-9598-65867A9B49C2}" type="presOf" srcId="{E3AC9501-6C7F-45B6-88EF-53A51FC3D8EA}" destId="{7EF47205-D499-414C-946A-324CEB3409E5}" srcOrd="0" destOrd="0" presId="urn:microsoft.com/office/officeart/2005/8/layout/process1"/>
    <dgm:cxn modelId="{C7429FC4-A02A-4A48-A737-DE67713DCBC5}" type="presOf" srcId="{506A2EE1-4F66-43AB-841D-9FF0C7DC99D4}" destId="{E276A18A-DECF-4535-B596-68BD4D3DE3DF}" srcOrd="0" destOrd="0" presId="urn:microsoft.com/office/officeart/2005/8/layout/process1"/>
    <dgm:cxn modelId="{D19427D9-FDE4-4019-9493-7C69597555EA}" type="presOf" srcId="{E3AC9501-6C7F-45B6-88EF-53A51FC3D8EA}" destId="{6DB8C42E-5591-42E9-8DFB-E919374EAB37}" srcOrd="1" destOrd="0" presId="urn:microsoft.com/office/officeart/2005/8/layout/process1"/>
    <dgm:cxn modelId="{87A68526-B7F4-4A1C-A945-9117D386B982}" type="presOf" srcId="{58910E5C-62E1-4AFE-A03C-F6944757EED6}" destId="{6DB857EA-A2F6-4468-B4D2-1488C3CBBC31}" srcOrd="0" destOrd="0" presId="urn:microsoft.com/office/officeart/2005/8/layout/process1"/>
    <dgm:cxn modelId="{40AA8F4C-6FCA-4C2F-922C-DC59115B0D4F}" srcId="{70105396-AF82-48C3-B29F-E50BEC8D6644}" destId="{5462A56E-4442-42A4-91BB-081C81E289F7}" srcOrd="2" destOrd="0" parTransId="{ADEC6ABF-714D-499B-973C-DB6CAA5F8262}" sibTransId="{66BC4A15-743B-4DDF-9D0A-E012FB40DD1B}"/>
    <dgm:cxn modelId="{D3121C0F-2DB6-4A1F-9A53-0929340BE165}" type="presOf" srcId="{03247AF3-B978-42E7-A502-A60733396EBA}" destId="{790631D8-3954-40AF-888D-6172124A9A7F}" srcOrd="0" destOrd="0" presId="urn:microsoft.com/office/officeart/2005/8/layout/process1"/>
    <dgm:cxn modelId="{F9D289A4-9632-460D-8625-A42A748092D4}" type="presOf" srcId="{506A2EE1-4F66-43AB-841D-9FF0C7DC99D4}" destId="{66399DDD-7BB2-4663-B6AE-28FC64B32DB4}" srcOrd="1" destOrd="0" presId="urn:microsoft.com/office/officeart/2005/8/layout/process1"/>
    <dgm:cxn modelId="{3A46CCA4-30DC-462A-92F5-DB451099882A}" type="presOf" srcId="{5462A56E-4442-42A4-91BB-081C81E289F7}" destId="{151CFD48-FC4B-41B7-8BED-938A49F625D1}" srcOrd="0" destOrd="0" presId="urn:microsoft.com/office/officeart/2005/8/layout/process1"/>
    <dgm:cxn modelId="{5D37FF24-D8AE-4176-850D-780A18FDBE5F}" type="presParOf" srcId="{B21B039A-BEEF-4BA6-A388-E0C832BB003E}" destId="{6DB857EA-A2F6-4468-B4D2-1488C3CBBC31}" srcOrd="0" destOrd="0" presId="urn:microsoft.com/office/officeart/2005/8/layout/process1"/>
    <dgm:cxn modelId="{AA5210F5-A05B-4D34-B43E-6C3F4B7B6E71}" type="presParOf" srcId="{B21B039A-BEEF-4BA6-A388-E0C832BB003E}" destId="{E276A18A-DECF-4535-B596-68BD4D3DE3DF}" srcOrd="1" destOrd="0" presId="urn:microsoft.com/office/officeart/2005/8/layout/process1"/>
    <dgm:cxn modelId="{B03B19EF-9493-403D-97A1-F7FD5644283F}" type="presParOf" srcId="{E276A18A-DECF-4535-B596-68BD4D3DE3DF}" destId="{66399DDD-7BB2-4663-B6AE-28FC64B32DB4}" srcOrd="0" destOrd="0" presId="urn:microsoft.com/office/officeart/2005/8/layout/process1"/>
    <dgm:cxn modelId="{C6592965-B3FC-402A-83D8-A392963A85E1}" type="presParOf" srcId="{B21B039A-BEEF-4BA6-A388-E0C832BB003E}" destId="{790631D8-3954-40AF-888D-6172124A9A7F}" srcOrd="2" destOrd="0" presId="urn:microsoft.com/office/officeart/2005/8/layout/process1"/>
    <dgm:cxn modelId="{7E9D046F-DA39-4326-9598-0BEFB79CC1DD}" type="presParOf" srcId="{B21B039A-BEEF-4BA6-A388-E0C832BB003E}" destId="{7EF47205-D499-414C-946A-324CEB3409E5}" srcOrd="3" destOrd="0" presId="urn:microsoft.com/office/officeart/2005/8/layout/process1"/>
    <dgm:cxn modelId="{70EF7485-2490-4678-A622-E66EB2D6B240}" type="presParOf" srcId="{7EF47205-D499-414C-946A-324CEB3409E5}" destId="{6DB8C42E-5591-42E9-8DFB-E919374EAB37}" srcOrd="0" destOrd="0" presId="urn:microsoft.com/office/officeart/2005/8/layout/process1"/>
    <dgm:cxn modelId="{B7D7171C-A4E9-4438-A2D8-FBA356644584}" type="presParOf" srcId="{B21B039A-BEEF-4BA6-A388-E0C832BB003E}" destId="{151CFD48-FC4B-41B7-8BED-938A49F625D1}" srcOrd="4" destOrd="0" presId="urn:microsoft.com/office/officeart/2005/8/layout/process1"/>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85DA37-9BDE-4933-8CDC-7297912A87F0}" type="doc">
      <dgm:prSet loTypeId="urn:microsoft.com/office/officeart/2008/layout/HorizontalMultiLevelHierarchy" loCatId="hierarchy" qsTypeId="urn:microsoft.com/office/officeart/2005/8/quickstyle/simple3" qsCatId="simple" csTypeId="urn:microsoft.com/office/officeart/2005/8/colors/accent1_5" csCatId="accent1" phldr="1"/>
      <dgm:spPr/>
      <dgm:t>
        <a:bodyPr/>
        <a:lstStyle/>
        <a:p>
          <a:endParaRPr lang="ru-RU"/>
        </a:p>
      </dgm:t>
    </dgm:pt>
    <dgm:pt modelId="{B5D85B9E-0097-4DD1-AFF0-243E9F3ACAE9}">
      <dgm:prSet phldrT="[Текст]" custT="1"/>
      <dgm:spPr/>
      <dgm:t>
        <a:bodyPr/>
        <a:lstStyle/>
        <a:p>
          <a:r>
            <a:rPr lang="uk-UA" sz="1200" b="0">
              <a:latin typeface="+mn-lt"/>
              <a:cs typeface="Times New Roman" pitchFamily="18" charset="0"/>
            </a:rPr>
            <a:t>Містобудівне значення зелених насаджень</a:t>
          </a:r>
          <a:endParaRPr lang="ru-RU" sz="1200" b="0">
            <a:latin typeface="+mn-lt"/>
            <a:cs typeface="Times New Roman" pitchFamily="18" charset="0"/>
          </a:endParaRPr>
        </a:p>
      </dgm:t>
    </dgm:pt>
    <dgm:pt modelId="{531AF739-BCFD-420E-81F3-369C38214DA9}" type="parTrans" cxnId="{149365C9-1225-42E1-8317-666ED07476D4}">
      <dgm:prSet/>
      <dgm:spPr/>
      <dgm:t>
        <a:bodyPr/>
        <a:lstStyle/>
        <a:p>
          <a:endParaRPr lang="ru-RU" sz="1200" b="0">
            <a:latin typeface="+mn-lt"/>
            <a:cs typeface="Times New Roman" pitchFamily="18" charset="0"/>
          </a:endParaRPr>
        </a:p>
      </dgm:t>
    </dgm:pt>
    <dgm:pt modelId="{7988F921-C814-4ECF-A09F-9DDB22B8D502}" type="sibTrans" cxnId="{149365C9-1225-42E1-8317-666ED07476D4}">
      <dgm:prSet/>
      <dgm:spPr/>
      <dgm:t>
        <a:bodyPr/>
        <a:lstStyle/>
        <a:p>
          <a:endParaRPr lang="ru-RU" sz="1200" b="0">
            <a:latin typeface="+mn-lt"/>
            <a:cs typeface="Times New Roman" pitchFamily="18" charset="0"/>
          </a:endParaRPr>
        </a:p>
      </dgm:t>
    </dgm:pt>
    <dgm:pt modelId="{AA8A27FF-877F-4C83-96D5-2813BA3C6C03}">
      <dgm:prSet phldrT="[Текст]" custT="1"/>
      <dgm:spPr/>
      <dgm:t>
        <a:bodyPr/>
        <a:lstStyle/>
        <a:p>
          <a:r>
            <a:rPr lang="ru-RU" sz="1200" b="0" dirty="0">
              <a:latin typeface="+mn-lt"/>
              <a:cs typeface="Times New Roman" pitchFamily="18" charset="0"/>
            </a:rPr>
            <a:t>зеленні насадження є регулятором температурного режиму</a:t>
          </a:r>
        </a:p>
      </dgm:t>
    </dgm:pt>
    <dgm:pt modelId="{050929D0-1792-4A86-A923-DE360C2D602C}" type="parTrans" cxnId="{EF4BD4B2-DEC8-4BCA-9F3B-213BF15C364D}">
      <dgm:prSet custT="1">
        <dgm:style>
          <a:lnRef idx="1">
            <a:schemeClr val="dk1"/>
          </a:lnRef>
          <a:fillRef idx="0">
            <a:schemeClr val="dk1"/>
          </a:fillRef>
          <a:effectRef idx="0">
            <a:schemeClr val="dk1"/>
          </a:effectRef>
          <a:fontRef idx="minor">
            <a:schemeClr val="tx1"/>
          </a:fontRef>
        </dgm:style>
      </dgm:prSet>
      <dgm:spPr/>
      <dgm:t>
        <a:bodyPr/>
        <a:lstStyle/>
        <a:p>
          <a:endParaRPr lang="ru-RU" sz="1200" b="0">
            <a:latin typeface="+mn-lt"/>
            <a:cs typeface="Times New Roman" pitchFamily="18" charset="0"/>
          </a:endParaRPr>
        </a:p>
      </dgm:t>
    </dgm:pt>
    <dgm:pt modelId="{930E4FEC-A2A8-4E7C-9319-3206E3945855}" type="sibTrans" cxnId="{EF4BD4B2-DEC8-4BCA-9F3B-213BF15C364D}">
      <dgm:prSet/>
      <dgm:spPr/>
      <dgm:t>
        <a:bodyPr/>
        <a:lstStyle/>
        <a:p>
          <a:endParaRPr lang="ru-RU" sz="1200" b="0">
            <a:latin typeface="+mn-lt"/>
            <a:cs typeface="Times New Roman" pitchFamily="18" charset="0"/>
          </a:endParaRPr>
        </a:p>
      </dgm:t>
    </dgm:pt>
    <dgm:pt modelId="{A606F531-8ABB-4A94-904B-21841681DFBE}">
      <dgm:prSet phldrT="[Текст]" custT="1"/>
      <dgm:spPr/>
      <dgm:t>
        <a:bodyPr/>
        <a:lstStyle/>
        <a:p>
          <a:r>
            <a:rPr lang="ru-RU" sz="1200" b="0">
              <a:latin typeface="+mn-lt"/>
              <a:cs typeface="Times New Roman" pitchFamily="18" charset="0"/>
            </a:rPr>
            <a:t>сприятливо впливають на склад і чистоту повітря</a:t>
          </a:r>
        </a:p>
      </dgm:t>
    </dgm:pt>
    <dgm:pt modelId="{2308AAB5-46CD-4827-9814-D6AD915E148C}" type="parTrans" cxnId="{04AB5568-50C0-4379-865C-C6D361014F56}">
      <dgm:prSet custT="1">
        <dgm:style>
          <a:lnRef idx="1">
            <a:schemeClr val="dk1"/>
          </a:lnRef>
          <a:fillRef idx="0">
            <a:schemeClr val="dk1"/>
          </a:fillRef>
          <a:effectRef idx="0">
            <a:schemeClr val="dk1"/>
          </a:effectRef>
          <a:fontRef idx="minor">
            <a:schemeClr val="tx1"/>
          </a:fontRef>
        </dgm:style>
      </dgm:prSet>
      <dgm:spPr/>
      <dgm:t>
        <a:bodyPr/>
        <a:lstStyle/>
        <a:p>
          <a:endParaRPr lang="ru-RU" sz="1200" b="0">
            <a:latin typeface="+mn-lt"/>
            <a:cs typeface="Times New Roman" pitchFamily="18" charset="0"/>
          </a:endParaRPr>
        </a:p>
      </dgm:t>
    </dgm:pt>
    <dgm:pt modelId="{8FBBEE26-57F0-410D-9F38-8FDA4AC4ACF6}" type="sibTrans" cxnId="{04AB5568-50C0-4379-865C-C6D361014F56}">
      <dgm:prSet/>
      <dgm:spPr/>
      <dgm:t>
        <a:bodyPr/>
        <a:lstStyle/>
        <a:p>
          <a:endParaRPr lang="ru-RU" sz="1200" b="0">
            <a:latin typeface="+mn-lt"/>
            <a:cs typeface="Times New Roman" pitchFamily="18" charset="0"/>
          </a:endParaRPr>
        </a:p>
      </dgm:t>
    </dgm:pt>
    <dgm:pt modelId="{6F0C3542-40BD-4499-8EB8-6220CB611736}">
      <dgm:prSet phldrT="[Текст]" custT="1"/>
      <dgm:spPr/>
      <dgm:t>
        <a:bodyPr/>
        <a:lstStyle/>
        <a:p>
          <a:r>
            <a:rPr lang="ru-RU" sz="1200" b="0">
              <a:latin typeface="+mn-lt"/>
              <a:cs typeface="Times New Roman" pitchFamily="18" charset="0"/>
            </a:rPr>
            <a:t>використовуються в боротьбі з міським шумом</a:t>
          </a:r>
        </a:p>
      </dgm:t>
    </dgm:pt>
    <dgm:pt modelId="{87DC1101-CCBC-4616-B3F9-E56B71106909}" type="parTrans" cxnId="{FCB421C3-3AC7-4509-94ED-46357501F1AD}">
      <dgm:prSet custT="1">
        <dgm:style>
          <a:lnRef idx="1">
            <a:schemeClr val="dk1"/>
          </a:lnRef>
          <a:fillRef idx="0">
            <a:schemeClr val="dk1"/>
          </a:fillRef>
          <a:effectRef idx="0">
            <a:schemeClr val="dk1"/>
          </a:effectRef>
          <a:fontRef idx="minor">
            <a:schemeClr val="tx1"/>
          </a:fontRef>
        </dgm:style>
      </dgm:prSet>
      <dgm:spPr/>
      <dgm:t>
        <a:bodyPr/>
        <a:lstStyle/>
        <a:p>
          <a:endParaRPr lang="ru-RU" sz="1200" b="0">
            <a:latin typeface="+mn-lt"/>
            <a:cs typeface="Times New Roman" pitchFamily="18" charset="0"/>
          </a:endParaRPr>
        </a:p>
      </dgm:t>
    </dgm:pt>
    <dgm:pt modelId="{C91F27FC-0C01-4F5E-8C8A-7EF314BAD6ED}" type="sibTrans" cxnId="{FCB421C3-3AC7-4509-94ED-46357501F1AD}">
      <dgm:prSet/>
      <dgm:spPr/>
      <dgm:t>
        <a:bodyPr/>
        <a:lstStyle/>
        <a:p>
          <a:endParaRPr lang="ru-RU" sz="1200" b="0">
            <a:latin typeface="+mn-lt"/>
            <a:cs typeface="Times New Roman" pitchFamily="18" charset="0"/>
          </a:endParaRPr>
        </a:p>
      </dgm:t>
    </dgm:pt>
    <dgm:pt modelId="{287DC5BC-43F2-4243-A029-506A63605572}">
      <dgm:prSet phldrT="[Текст]" custT="1"/>
      <dgm:spPr/>
      <dgm:t>
        <a:bodyPr/>
        <a:lstStyle/>
        <a:p>
          <a:r>
            <a:rPr lang="ru-RU" sz="1200" b="0">
              <a:latin typeface="+mn-lt"/>
              <a:cs typeface="Times New Roman" pitchFamily="18" charset="0"/>
            </a:rPr>
            <a:t>сприятливо впливають на психологічний стан людини</a:t>
          </a:r>
        </a:p>
      </dgm:t>
    </dgm:pt>
    <dgm:pt modelId="{F16F84F9-788C-420E-A384-4B4E0466E4AE}" type="parTrans" cxnId="{2EED2322-B188-444A-B6EB-F8398BA054B3}">
      <dgm:prSet custT="1">
        <dgm:style>
          <a:lnRef idx="1">
            <a:schemeClr val="dk1"/>
          </a:lnRef>
          <a:fillRef idx="0">
            <a:schemeClr val="dk1"/>
          </a:fillRef>
          <a:effectRef idx="0">
            <a:schemeClr val="dk1"/>
          </a:effectRef>
          <a:fontRef idx="minor">
            <a:schemeClr val="tx1"/>
          </a:fontRef>
        </dgm:style>
      </dgm:prSet>
      <dgm:spPr/>
      <dgm:t>
        <a:bodyPr/>
        <a:lstStyle/>
        <a:p>
          <a:endParaRPr lang="ru-RU" sz="1200" b="0">
            <a:latin typeface="+mn-lt"/>
            <a:cs typeface="Times New Roman" pitchFamily="18" charset="0"/>
          </a:endParaRPr>
        </a:p>
      </dgm:t>
    </dgm:pt>
    <dgm:pt modelId="{D9746EC8-7BD1-4531-AD3C-F77CAD02DB42}" type="sibTrans" cxnId="{2EED2322-B188-444A-B6EB-F8398BA054B3}">
      <dgm:prSet/>
      <dgm:spPr/>
      <dgm:t>
        <a:bodyPr/>
        <a:lstStyle/>
        <a:p>
          <a:endParaRPr lang="ru-RU" sz="1200" b="0">
            <a:latin typeface="+mn-lt"/>
            <a:cs typeface="Times New Roman" pitchFamily="18" charset="0"/>
          </a:endParaRPr>
        </a:p>
      </dgm:t>
    </dgm:pt>
    <dgm:pt modelId="{D44422FE-89EC-4492-AEF9-78567BA1E680}">
      <dgm:prSet phldrT="[Текст]" custT="1"/>
      <dgm:spPr/>
      <dgm:t>
        <a:bodyPr/>
        <a:lstStyle/>
        <a:p>
          <a:r>
            <a:rPr lang="ru-RU" sz="1200" b="0">
              <a:latin typeface="+mn-lt"/>
              <a:cs typeface="Times New Roman" pitchFamily="18" charset="0"/>
            </a:rPr>
            <a:t>створюють ландшафтну привабливість міста в цілому й окремих його частинах</a:t>
          </a:r>
        </a:p>
      </dgm:t>
    </dgm:pt>
    <dgm:pt modelId="{63DE2508-B140-4265-AC7B-318E41066E2F}" type="parTrans" cxnId="{F9C63653-BFF0-453E-BDDB-659419321604}">
      <dgm:prSet custT="1">
        <dgm:style>
          <a:lnRef idx="1">
            <a:schemeClr val="dk1"/>
          </a:lnRef>
          <a:fillRef idx="0">
            <a:schemeClr val="dk1"/>
          </a:fillRef>
          <a:effectRef idx="0">
            <a:schemeClr val="dk1"/>
          </a:effectRef>
          <a:fontRef idx="minor">
            <a:schemeClr val="tx1"/>
          </a:fontRef>
        </dgm:style>
      </dgm:prSet>
      <dgm:spPr/>
      <dgm:t>
        <a:bodyPr/>
        <a:lstStyle/>
        <a:p>
          <a:endParaRPr lang="ru-RU" sz="1200" b="0">
            <a:latin typeface="+mn-lt"/>
            <a:cs typeface="Times New Roman" pitchFamily="18" charset="0"/>
          </a:endParaRPr>
        </a:p>
      </dgm:t>
    </dgm:pt>
    <dgm:pt modelId="{D72D71B0-DB45-4878-A319-C1A1FC7FD8F4}" type="sibTrans" cxnId="{F9C63653-BFF0-453E-BDDB-659419321604}">
      <dgm:prSet/>
      <dgm:spPr/>
      <dgm:t>
        <a:bodyPr/>
        <a:lstStyle/>
        <a:p>
          <a:endParaRPr lang="ru-RU" sz="1200" b="0">
            <a:latin typeface="+mn-lt"/>
            <a:cs typeface="Times New Roman" pitchFamily="18" charset="0"/>
          </a:endParaRPr>
        </a:p>
      </dgm:t>
    </dgm:pt>
    <dgm:pt modelId="{E888AB09-15D9-4384-806D-07816DCA60C6}">
      <dgm:prSet phldrT="[Текст]" custT="1"/>
      <dgm:spPr/>
      <dgm:t>
        <a:bodyPr/>
        <a:lstStyle/>
        <a:p>
          <a:r>
            <a:rPr lang="ru-RU" sz="1200" b="0">
              <a:latin typeface="+mn-lt"/>
              <a:cs typeface="Times New Roman" pitchFamily="18" charset="0"/>
            </a:rPr>
            <a:t>збагачують архітектурні ансамблі і займають провідну роль в архітектурі парків і садів</a:t>
          </a:r>
        </a:p>
      </dgm:t>
    </dgm:pt>
    <dgm:pt modelId="{731861DE-079E-4E0E-A933-82FE3BF3E553}" type="parTrans" cxnId="{BE9FCA9D-4C6C-4C05-9F80-44A8BEB0B373}">
      <dgm:prSet custT="1">
        <dgm:style>
          <a:lnRef idx="1">
            <a:schemeClr val="dk1"/>
          </a:lnRef>
          <a:fillRef idx="0">
            <a:schemeClr val="dk1"/>
          </a:fillRef>
          <a:effectRef idx="0">
            <a:schemeClr val="dk1"/>
          </a:effectRef>
          <a:fontRef idx="minor">
            <a:schemeClr val="tx1"/>
          </a:fontRef>
        </dgm:style>
      </dgm:prSet>
      <dgm:spPr/>
      <dgm:t>
        <a:bodyPr/>
        <a:lstStyle/>
        <a:p>
          <a:endParaRPr lang="ru-RU" sz="1200" b="0">
            <a:latin typeface="+mn-lt"/>
            <a:cs typeface="Times New Roman" pitchFamily="18" charset="0"/>
          </a:endParaRPr>
        </a:p>
      </dgm:t>
    </dgm:pt>
    <dgm:pt modelId="{87EA5059-8A51-475C-B1C9-496E4954D760}" type="sibTrans" cxnId="{BE9FCA9D-4C6C-4C05-9F80-44A8BEB0B373}">
      <dgm:prSet/>
      <dgm:spPr/>
      <dgm:t>
        <a:bodyPr/>
        <a:lstStyle/>
        <a:p>
          <a:endParaRPr lang="ru-RU" sz="1200" b="0">
            <a:latin typeface="+mn-lt"/>
            <a:cs typeface="Times New Roman" pitchFamily="18" charset="0"/>
          </a:endParaRPr>
        </a:p>
      </dgm:t>
    </dgm:pt>
    <dgm:pt modelId="{83F10E5C-2A6D-475B-9B6B-B1D7DAD6F888}" type="pres">
      <dgm:prSet presAssocID="{FF85DA37-9BDE-4933-8CDC-7297912A87F0}" presName="Name0" presStyleCnt="0">
        <dgm:presLayoutVars>
          <dgm:chPref val="1"/>
          <dgm:dir/>
          <dgm:animOne val="branch"/>
          <dgm:animLvl val="lvl"/>
          <dgm:resizeHandles val="exact"/>
        </dgm:presLayoutVars>
      </dgm:prSet>
      <dgm:spPr/>
      <dgm:t>
        <a:bodyPr/>
        <a:lstStyle/>
        <a:p>
          <a:endParaRPr lang="ru-RU"/>
        </a:p>
      </dgm:t>
    </dgm:pt>
    <dgm:pt modelId="{74F05FC6-0314-4653-8C79-34F42C76323E}" type="pres">
      <dgm:prSet presAssocID="{B5D85B9E-0097-4DD1-AFF0-243E9F3ACAE9}" presName="root1" presStyleCnt="0"/>
      <dgm:spPr/>
      <dgm:t>
        <a:bodyPr/>
        <a:lstStyle/>
        <a:p>
          <a:endParaRPr lang="ru-RU"/>
        </a:p>
      </dgm:t>
    </dgm:pt>
    <dgm:pt modelId="{F995D5C0-2D42-4049-B383-AA041E07BE3E}" type="pres">
      <dgm:prSet presAssocID="{B5D85B9E-0097-4DD1-AFF0-243E9F3ACAE9}" presName="LevelOneTextNode" presStyleLbl="node0" presStyleIdx="0" presStyleCnt="1" custScaleX="38926" custScaleY="78829" custLinFactNeighborX="8166">
        <dgm:presLayoutVars>
          <dgm:chPref val="3"/>
        </dgm:presLayoutVars>
      </dgm:prSet>
      <dgm:spPr/>
      <dgm:t>
        <a:bodyPr/>
        <a:lstStyle/>
        <a:p>
          <a:endParaRPr lang="ru-RU"/>
        </a:p>
      </dgm:t>
    </dgm:pt>
    <dgm:pt modelId="{EAD9CB2D-7E55-4142-B754-C42C3680BFE1}" type="pres">
      <dgm:prSet presAssocID="{B5D85B9E-0097-4DD1-AFF0-243E9F3ACAE9}" presName="level2hierChild" presStyleCnt="0"/>
      <dgm:spPr/>
      <dgm:t>
        <a:bodyPr/>
        <a:lstStyle/>
        <a:p>
          <a:endParaRPr lang="ru-RU"/>
        </a:p>
      </dgm:t>
    </dgm:pt>
    <dgm:pt modelId="{C719AE25-9D72-400B-84E0-87059F842F53}" type="pres">
      <dgm:prSet presAssocID="{050929D0-1792-4A86-A923-DE360C2D602C}" presName="conn2-1" presStyleLbl="parChTrans1D2" presStyleIdx="0" presStyleCnt="6"/>
      <dgm:spPr/>
      <dgm:t>
        <a:bodyPr/>
        <a:lstStyle/>
        <a:p>
          <a:endParaRPr lang="ru-RU"/>
        </a:p>
      </dgm:t>
    </dgm:pt>
    <dgm:pt modelId="{7CF03AD1-45A4-4F43-937D-B554F422CAB6}" type="pres">
      <dgm:prSet presAssocID="{050929D0-1792-4A86-A923-DE360C2D602C}" presName="connTx" presStyleLbl="parChTrans1D2" presStyleIdx="0" presStyleCnt="6"/>
      <dgm:spPr/>
      <dgm:t>
        <a:bodyPr/>
        <a:lstStyle/>
        <a:p>
          <a:endParaRPr lang="ru-RU"/>
        </a:p>
      </dgm:t>
    </dgm:pt>
    <dgm:pt modelId="{9C6C85DD-12A7-4490-A7A0-F8A499623408}" type="pres">
      <dgm:prSet presAssocID="{AA8A27FF-877F-4C83-96D5-2813BA3C6C03}" presName="root2" presStyleCnt="0"/>
      <dgm:spPr/>
      <dgm:t>
        <a:bodyPr/>
        <a:lstStyle/>
        <a:p>
          <a:endParaRPr lang="ru-RU"/>
        </a:p>
      </dgm:t>
    </dgm:pt>
    <dgm:pt modelId="{B1AEF37D-77A7-42B0-9556-432A6DB8FE15}" type="pres">
      <dgm:prSet presAssocID="{AA8A27FF-877F-4C83-96D5-2813BA3C6C03}" presName="LevelTwoTextNode" presStyleLbl="node2" presStyleIdx="0" presStyleCnt="6" custScaleX="104705" custScaleY="55198" custLinFactNeighborX="-1543">
        <dgm:presLayoutVars>
          <dgm:chPref val="3"/>
        </dgm:presLayoutVars>
      </dgm:prSet>
      <dgm:spPr/>
      <dgm:t>
        <a:bodyPr/>
        <a:lstStyle/>
        <a:p>
          <a:endParaRPr lang="ru-RU"/>
        </a:p>
      </dgm:t>
    </dgm:pt>
    <dgm:pt modelId="{7515E22C-75E6-4901-9DB6-300BEB3D0A19}" type="pres">
      <dgm:prSet presAssocID="{AA8A27FF-877F-4C83-96D5-2813BA3C6C03}" presName="level3hierChild" presStyleCnt="0"/>
      <dgm:spPr/>
      <dgm:t>
        <a:bodyPr/>
        <a:lstStyle/>
        <a:p>
          <a:endParaRPr lang="ru-RU"/>
        </a:p>
      </dgm:t>
    </dgm:pt>
    <dgm:pt modelId="{5DFB0B76-2102-4B3A-A4D4-8AB7DBBA3BAC}" type="pres">
      <dgm:prSet presAssocID="{2308AAB5-46CD-4827-9814-D6AD915E148C}" presName="conn2-1" presStyleLbl="parChTrans1D2" presStyleIdx="1" presStyleCnt="6"/>
      <dgm:spPr/>
      <dgm:t>
        <a:bodyPr/>
        <a:lstStyle/>
        <a:p>
          <a:endParaRPr lang="ru-RU"/>
        </a:p>
      </dgm:t>
    </dgm:pt>
    <dgm:pt modelId="{BCBCCE4B-5393-4201-AB56-E09D9890F6A8}" type="pres">
      <dgm:prSet presAssocID="{2308AAB5-46CD-4827-9814-D6AD915E148C}" presName="connTx" presStyleLbl="parChTrans1D2" presStyleIdx="1" presStyleCnt="6"/>
      <dgm:spPr/>
      <dgm:t>
        <a:bodyPr/>
        <a:lstStyle/>
        <a:p>
          <a:endParaRPr lang="ru-RU"/>
        </a:p>
      </dgm:t>
    </dgm:pt>
    <dgm:pt modelId="{76728786-0555-4B6F-BE1B-625B305D6ED6}" type="pres">
      <dgm:prSet presAssocID="{A606F531-8ABB-4A94-904B-21841681DFBE}" presName="root2" presStyleCnt="0"/>
      <dgm:spPr/>
      <dgm:t>
        <a:bodyPr/>
        <a:lstStyle/>
        <a:p>
          <a:endParaRPr lang="ru-RU"/>
        </a:p>
      </dgm:t>
    </dgm:pt>
    <dgm:pt modelId="{4327826F-4BF8-4BB6-B2C4-737DCB5F2785}" type="pres">
      <dgm:prSet presAssocID="{A606F531-8ABB-4A94-904B-21841681DFBE}" presName="LevelTwoTextNode" presStyleLbl="node2" presStyleIdx="1" presStyleCnt="6" custScaleX="104705" custScaleY="58972" custLinFactNeighborX="-1543">
        <dgm:presLayoutVars>
          <dgm:chPref val="3"/>
        </dgm:presLayoutVars>
      </dgm:prSet>
      <dgm:spPr/>
      <dgm:t>
        <a:bodyPr/>
        <a:lstStyle/>
        <a:p>
          <a:endParaRPr lang="ru-RU"/>
        </a:p>
      </dgm:t>
    </dgm:pt>
    <dgm:pt modelId="{DF84170F-F65B-4839-95CD-198CA54A9888}" type="pres">
      <dgm:prSet presAssocID="{A606F531-8ABB-4A94-904B-21841681DFBE}" presName="level3hierChild" presStyleCnt="0"/>
      <dgm:spPr/>
      <dgm:t>
        <a:bodyPr/>
        <a:lstStyle/>
        <a:p>
          <a:endParaRPr lang="ru-RU"/>
        </a:p>
      </dgm:t>
    </dgm:pt>
    <dgm:pt modelId="{C28DDFFF-2CC6-42D9-9185-786FA6C89C26}" type="pres">
      <dgm:prSet presAssocID="{87DC1101-CCBC-4616-B3F9-E56B71106909}" presName="conn2-1" presStyleLbl="parChTrans1D2" presStyleIdx="2" presStyleCnt="6"/>
      <dgm:spPr/>
      <dgm:t>
        <a:bodyPr/>
        <a:lstStyle/>
        <a:p>
          <a:endParaRPr lang="ru-RU"/>
        </a:p>
      </dgm:t>
    </dgm:pt>
    <dgm:pt modelId="{A7D12EDE-82B1-4F74-A667-977D33D0459E}" type="pres">
      <dgm:prSet presAssocID="{87DC1101-CCBC-4616-B3F9-E56B71106909}" presName="connTx" presStyleLbl="parChTrans1D2" presStyleIdx="2" presStyleCnt="6"/>
      <dgm:spPr/>
      <dgm:t>
        <a:bodyPr/>
        <a:lstStyle/>
        <a:p>
          <a:endParaRPr lang="ru-RU"/>
        </a:p>
      </dgm:t>
    </dgm:pt>
    <dgm:pt modelId="{4C34C651-A122-45FE-BE92-7321531A1C87}" type="pres">
      <dgm:prSet presAssocID="{6F0C3542-40BD-4499-8EB8-6220CB611736}" presName="root2" presStyleCnt="0"/>
      <dgm:spPr/>
      <dgm:t>
        <a:bodyPr/>
        <a:lstStyle/>
        <a:p>
          <a:endParaRPr lang="ru-RU"/>
        </a:p>
      </dgm:t>
    </dgm:pt>
    <dgm:pt modelId="{20DF9584-B4B8-4F1B-84C0-E5BAE0FF6720}" type="pres">
      <dgm:prSet presAssocID="{6F0C3542-40BD-4499-8EB8-6220CB611736}" presName="LevelTwoTextNode" presStyleLbl="node2" presStyleIdx="2" presStyleCnt="6" custScaleX="104705" custScaleY="55106" custLinFactNeighborX="-1543">
        <dgm:presLayoutVars>
          <dgm:chPref val="3"/>
        </dgm:presLayoutVars>
      </dgm:prSet>
      <dgm:spPr/>
      <dgm:t>
        <a:bodyPr/>
        <a:lstStyle/>
        <a:p>
          <a:endParaRPr lang="ru-RU"/>
        </a:p>
      </dgm:t>
    </dgm:pt>
    <dgm:pt modelId="{EC107E89-B918-41B1-BCEE-5BA0F8CE9F88}" type="pres">
      <dgm:prSet presAssocID="{6F0C3542-40BD-4499-8EB8-6220CB611736}" presName="level3hierChild" presStyleCnt="0"/>
      <dgm:spPr/>
      <dgm:t>
        <a:bodyPr/>
        <a:lstStyle/>
        <a:p>
          <a:endParaRPr lang="ru-RU"/>
        </a:p>
      </dgm:t>
    </dgm:pt>
    <dgm:pt modelId="{BA171EEF-C590-49D0-9762-9B0088A728EC}" type="pres">
      <dgm:prSet presAssocID="{F16F84F9-788C-420E-A384-4B4E0466E4AE}" presName="conn2-1" presStyleLbl="parChTrans1D2" presStyleIdx="3" presStyleCnt="6"/>
      <dgm:spPr/>
      <dgm:t>
        <a:bodyPr/>
        <a:lstStyle/>
        <a:p>
          <a:endParaRPr lang="ru-RU"/>
        </a:p>
      </dgm:t>
    </dgm:pt>
    <dgm:pt modelId="{D0A6AB3F-2886-4CCB-B5D2-B4CE9847CB90}" type="pres">
      <dgm:prSet presAssocID="{F16F84F9-788C-420E-A384-4B4E0466E4AE}" presName="connTx" presStyleLbl="parChTrans1D2" presStyleIdx="3" presStyleCnt="6"/>
      <dgm:spPr/>
      <dgm:t>
        <a:bodyPr/>
        <a:lstStyle/>
        <a:p>
          <a:endParaRPr lang="ru-RU"/>
        </a:p>
      </dgm:t>
    </dgm:pt>
    <dgm:pt modelId="{A3D6FE30-9269-4BF5-9E90-E88B18437229}" type="pres">
      <dgm:prSet presAssocID="{287DC5BC-43F2-4243-A029-506A63605572}" presName="root2" presStyleCnt="0"/>
      <dgm:spPr/>
      <dgm:t>
        <a:bodyPr/>
        <a:lstStyle/>
        <a:p>
          <a:endParaRPr lang="ru-RU"/>
        </a:p>
      </dgm:t>
    </dgm:pt>
    <dgm:pt modelId="{8A14C6CE-DB30-4114-8DC4-8B668679C7C8}" type="pres">
      <dgm:prSet presAssocID="{287DC5BC-43F2-4243-A029-506A63605572}" presName="LevelTwoTextNode" presStyleLbl="node2" presStyleIdx="3" presStyleCnt="6" custScaleX="104705" custScaleY="60324" custLinFactNeighborX="-1543">
        <dgm:presLayoutVars>
          <dgm:chPref val="3"/>
        </dgm:presLayoutVars>
      </dgm:prSet>
      <dgm:spPr/>
      <dgm:t>
        <a:bodyPr/>
        <a:lstStyle/>
        <a:p>
          <a:endParaRPr lang="ru-RU"/>
        </a:p>
      </dgm:t>
    </dgm:pt>
    <dgm:pt modelId="{A3185346-CE20-443B-A393-AE4888C3FF98}" type="pres">
      <dgm:prSet presAssocID="{287DC5BC-43F2-4243-A029-506A63605572}" presName="level3hierChild" presStyleCnt="0"/>
      <dgm:spPr/>
      <dgm:t>
        <a:bodyPr/>
        <a:lstStyle/>
        <a:p>
          <a:endParaRPr lang="ru-RU"/>
        </a:p>
      </dgm:t>
    </dgm:pt>
    <dgm:pt modelId="{94D4331F-DE97-460E-AE54-785B4D421220}" type="pres">
      <dgm:prSet presAssocID="{63DE2508-B140-4265-AC7B-318E41066E2F}" presName="conn2-1" presStyleLbl="parChTrans1D2" presStyleIdx="4" presStyleCnt="6"/>
      <dgm:spPr/>
      <dgm:t>
        <a:bodyPr/>
        <a:lstStyle/>
        <a:p>
          <a:endParaRPr lang="ru-RU"/>
        </a:p>
      </dgm:t>
    </dgm:pt>
    <dgm:pt modelId="{1220BF4A-B89D-46E1-9D94-DB57632CF5A5}" type="pres">
      <dgm:prSet presAssocID="{63DE2508-B140-4265-AC7B-318E41066E2F}" presName="connTx" presStyleLbl="parChTrans1D2" presStyleIdx="4" presStyleCnt="6"/>
      <dgm:spPr/>
      <dgm:t>
        <a:bodyPr/>
        <a:lstStyle/>
        <a:p>
          <a:endParaRPr lang="ru-RU"/>
        </a:p>
      </dgm:t>
    </dgm:pt>
    <dgm:pt modelId="{0C7BEA02-6B47-4773-AB57-9BD1FBF9EF9F}" type="pres">
      <dgm:prSet presAssocID="{D44422FE-89EC-4492-AEF9-78567BA1E680}" presName="root2" presStyleCnt="0"/>
      <dgm:spPr/>
      <dgm:t>
        <a:bodyPr/>
        <a:lstStyle/>
        <a:p>
          <a:endParaRPr lang="ru-RU"/>
        </a:p>
      </dgm:t>
    </dgm:pt>
    <dgm:pt modelId="{770CE017-1A6F-4D80-928A-65B16C4789CF}" type="pres">
      <dgm:prSet presAssocID="{D44422FE-89EC-4492-AEF9-78567BA1E680}" presName="LevelTwoTextNode" presStyleLbl="node2" presStyleIdx="4" presStyleCnt="6" custScaleX="104705" custScaleY="78721" custLinFactNeighborX="-1543">
        <dgm:presLayoutVars>
          <dgm:chPref val="3"/>
        </dgm:presLayoutVars>
      </dgm:prSet>
      <dgm:spPr/>
      <dgm:t>
        <a:bodyPr/>
        <a:lstStyle/>
        <a:p>
          <a:endParaRPr lang="ru-RU"/>
        </a:p>
      </dgm:t>
    </dgm:pt>
    <dgm:pt modelId="{BE0FFEE1-2978-412D-965D-0951C0B57B06}" type="pres">
      <dgm:prSet presAssocID="{D44422FE-89EC-4492-AEF9-78567BA1E680}" presName="level3hierChild" presStyleCnt="0"/>
      <dgm:spPr/>
      <dgm:t>
        <a:bodyPr/>
        <a:lstStyle/>
        <a:p>
          <a:endParaRPr lang="ru-RU"/>
        </a:p>
      </dgm:t>
    </dgm:pt>
    <dgm:pt modelId="{2BF13F47-3A33-47E8-9D06-77309AE29813}" type="pres">
      <dgm:prSet presAssocID="{731861DE-079E-4E0E-A933-82FE3BF3E553}" presName="conn2-1" presStyleLbl="parChTrans1D2" presStyleIdx="5" presStyleCnt="6"/>
      <dgm:spPr/>
      <dgm:t>
        <a:bodyPr/>
        <a:lstStyle/>
        <a:p>
          <a:endParaRPr lang="ru-RU"/>
        </a:p>
      </dgm:t>
    </dgm:pt>
    <dgm:pt modelId="{484E30D8-CAE4-4260-8A10-3B01684D4BEF}" type="pres">
      <dgm:prSet presAssocID="{731861DE-079E-4E0E-A933-82FE3BF3E553}" presName="connTx" presStyleLbl="parChTrans1D2" presStyleIdx="5" presStyleCnt="6"/>
      <dgm:spPr/>
      <dgm:t>
        <a:bodyPr/>
        <a:lstStyle/>
        <a:p>
          <a:endParaRPr lang="ru-RU"/>
        </a:p>
      </dgm:t>
    </dgm:pt>
    <dgm:pt modelId="{456BB5FF-84FF-4762-9060-43A98A8474EF}" type="pres">
      <dgm:prSet presAssocID="{E888AB09-15D9-4384-806D-07816DCA60C6}" presName="root2" presStyleCnt="0"/>
      <dgm:spPr/>
      <dgm:t>
        <a:bodyPr/>
        <a:lstStyle/>
        <a:p>
          <a:endParaRPr lang="ru-RU"/>
        </a:p>
      </dgm:t>
    </dgm:pt>
    <dgm:pt modelId="{054B2067-ADCD-467D-A017-F60CD3C8898D}" type="pres">
      <dgm:prSet presAssocID="{E888AB09-15D9-4384-806D-07816DCA60C6}" presName="LevelTwoTextNode" presStyleLbl="node2" presStyleIdx="5" presStyleCnt="6" custScaleX="104705" custScaleY="78721" custLinFactNeighborX="-1543">
        <dgm:presLayoutVars>
          <dgm:chPref val="3"/>
        </dgm:presLayoutVars>
      </dgm:prSet>
      <dgm:spPr/>
      <dgm:t>
        <a:bodyPr/>
        <a:lstStyle/>
        <a:p>
          <a:endParaRPr lang="ru-RU"/>
        </a:p>
      </dgm:t>
    </dgm:pt>
    <dgm:pt modelId="{0FE10491-1555-488E-88DA-BA2C31DF14CF}" type="pres">
      <dgm:prSet presAssocID="{E888AB09-15D9-4384-806D-07816DCA60C6}" presName="level3hierChild" presStyleCnt="0"/>
      <dgm:spPr/>
      <dgm:t>
        <a:bodyPr/>
        <a:lstStyle/>
        <a:p>
          <a:endParaRPr lang="ru-RU"/>
        </a:p>
      </dgm:t>
    </dgm:pt>
  </dgm:ptLst>
  <dgm:cxnLst>
    <dgm:cxn modelId="{5CD5AC7A-F82A-4112-8295-52AFB4BE9646}" type="presOf" srcId="{B5D85B9E-0097-4DD1-AFF0-243E9F3ACAE9}" destId="{F995D5C0-2D42-4049-B383-AA041E07BE3E}" srcOrd="0" destOrd="0" presId="urn:microsoft.com/office/officeart/2008/layout/HorizontalMultiLevelHierarchy"/>
    <dgm:cxn modelId="{5CD920AA-1EEB-4E30-B2B9-1E8E512946B0}" type="presOf" srcId="{287DC5BC-43F2-4243-A029-506A63605572}" destId="{8A14C6CE-DB30-4114-8DC4-8B668679C7C8}" srcOrd="0" destOrd="0" presId="urn:microsoft.com/office/officeart/2008/layout/HorizontalMultiLevelHierarchy"/>
    <dgm:cxn modelId="{B5AEE43C-5AAD-43ED-8B4B-D938D42F2648}" type="presOf" srcId="{E888AB09-15D9-4384-806D-07816DCA60C6}" destId="{054B2067-ADCD-467D-A017-F60CD3C8898D}" srcOrd="0" destOrd="0" presId="urn:microsoft.com/office/officeart/2008/layout/HorizontalMultiLevelHierarchy"/>
    <dgm:cxn modelId="{7CA94EB1-DE71-42B3-86AE-5F224136CBEB}" type="presOf" srcId="{050929D0-1792-4A86-A923-DE360C2D602C}" destId="{C719AE25-9D72-400B-84E0-87059F842F53}" srcOrd="0" destOrd="0" presId="urn:microsoft.com/office/officeart/2008/layout/HorizontalMultiLevelHierarchy"/>
    <dgm:cxn modelId="{02CC0DD9-AEDC-4E25-B040-8088E105A897}" type="presOf" srcId="{A606F531-8ABB-4A94-904B-21841681DFBE}" destId="{4327826F-4BF8-4BB6-B2C4-737DCB5F2785}" srcOrd="0" destOrd="0" presId="urn:microsoft.com/office/officeart/2008/layout/HorizontalMultiLevelHierarchy"/>
    <dgm:cxn modelId="{2700199C-9331-4DA8-8965-D6A022AA8B2C}" type="presOf" srcId="{2308AAB5-46CD-4827-9814-D6AD915E148C}" destId="{BCBCCE4B-5393-4201-AB56-E09D9890F6A8}" srcOrd="1" destOrd="0" presId="urn:microsoft.com/office/officeart/2008/layout/HorizontalMultiLevelHierarchy"/>
    <dgm:cxn modelId="{FCB421C3-3AC7-4509-94ED-46357501F1AD}" srcId="{B5D85B9E-0097-4DD1-AFF0-243E9F3ACAE9}" destId="{6F0C3542-40BD-4499-8EB8-6220CB611736}" srcOrd="2" destOrd="0" parTransId="{87DC1101-CCBC-4616-B3F9-E56B71106909}" sibTransId="{C91F27FC-0C01-4F5E-8C8A-7EF314BAD6ED}"/>
    <dgm:cxn modelId="{2EED2322-B188-444A-B6EB-F8398BA054B3}" srcId="{B5D85B9E-0097-4DD1-AFF0-243E9F3ACAE9}" destId="{287DC5BC-43F2-4243-A029-506A63605572}" srcOrd="3" destOrd="0" parTransId="{F16F84F9-788C-420E-A384-4B4E0466E4AE}" sibTransId="{D9746EC8-7BD1-4531-AD3C-F77CAD02DB42}"/>
    <dgm:cxn modelId="{79D63FE7-44EF-4CD6-AEC1-D550BD1A4841}" type="presOf" srcId="{AA8A27FF-877F-4C83-96D5-2813BA3C6C03}" destId="{B1AEF37D-77A7-42B0-9556-432A6DB8FE15}" srcOrd="0" destOrd="0" presId="urn:microsoft.com/office/officeart/2008/layout/HorizontalMultiLevelHierarchy"/>
    <dgm:cxn modelId="{EF4BD4B2-DEC8-4BCA-9F3B-213BF15C364D}" srcId="{B5D85B9E-0097-4DD1-AFF0-243E9F3ACAE9}" destId="{AA8A27FF-877F-4C83-96D5-2813BA3C6C03}" srcOrd="0" destOrd="0" parTransId="{050929D0-1792-4A86-A923-DE360C2D602C}" sibTransId="{930E4FEC-A2A8-4E7C-9319-3206E3945855}"/>
    <dgm:cxn modelId="{04AB5568-50C0-4379-865C-C6D361014F56}" srcId="{B5D85B9E-0097-4DD1-AFF0-243E9F3ACAE9}" destId="{A606F531-8ABB-4A94-904B-21841681DFBE}" srcOrd="1" destOrd="0" parTransId="{2308AAB5-46CD-4827-9814-D6AD915E148C}" sibTransId="{8FBBEE26-57F0-410D-9F38-8FDA4AC4ACF6}"/>
    <dgm:cxn modelId="{2ABDC53B-A1AC-44CB-B4A6-3E4550A3A53B}" type="presOf" srcId="{F16F84F9-788C-420E-A384-4B4E0466E4AE}" destId="{D0A6AB3F-2886-4CCB-B5D2-B4CE9847CB90}" srcOrd="1" destOrd="0" presId="urn:microsoft.com/office/officeart/2008/layout/HorizontalMultiLevelHierarchy"/>
    <dgm:cxn modelId="{BE9FCA9D-4C6C-4C05-9F80-44A8BEB0B373}" srcId="{B5D85B9E-0097-4DD1-AFF0-243E9F3ACAE9}" destId="{E888AB09-15D9-4384-806D-07816DCA60C6}" srcOrd="5" destOrd="0" parTransId="{731861DE-079E-4E0E-A933-82FE3BF3E553}" sibTransId="{87EA5059-8A51-475C-B1C9-496E4954D760}"/>
    <dgm:cxn modelId="{CEF56B4D-D986-43C9-B10D-23538FB45729}" type="presOf" srcId="{050929D0-1792-4A86-A923-DE360C2D602C}" destId="{7CF03AD1-45A4-4F43-937D-B554F422CAB6}" srcOrd="1" destOrd="0" presId="urn:microsoft.com/office/officeart/2008/layout/HorizontalMultiLevelHierarchy"/>
    <dgm:cxn modelId="{149365C9-1225-42E1-8317-666ED07476D4}" srcId="{FF85DA37-9BDE-4933-8CDC-7297912A87F0}" destId="{B5D85B9E-0097-4DD1-AFF0-243E9F3ACAE9}" srcOrd="0" destOrd="0" parTransId="{531AF739-BCFD-420E-81F3-369C38214DA9}" sibTransId="{7988F921-C814-4ECF-A09F-9DDB22B8D502}"/>
    <dgm:cxn modelId="{47961027-3E08-46C1-BBD6-81F2EB68D885}" type="presOf" srcId="{731861DE-079E-4E0E-A933-82FE3BF3E553}" destId="{484E30D8-CAE4-4260-8A10-3B01684D4BEF}" srcOrd="1" destOrd="0" presId="urn:microsoft.com/office/officeart/2008/layout/HorizontalMultiLevelHierarchy"/>
    <dgm:cxn modelId="{7F393988-12DB-4739-85B6-7EFBA8A53AC1}" type="presOf" srcId="{FF85DA37-9BDE-4933-8CDC-7297912A87F0}" destId="{83F10E5C-2A6D-475B-9B6B-B1D7DAD6F888}" srcOrd="0" destOrd="0" presId="urn:microsoft.com/office/officeart/2008/layout/HorizontalMultiLevelHierarchy"/>
    <dgm:cxn modelId="{5DC3C125-894E-4ADC-A3E8-638795C2B1E2}" type="presOf" srcId="{F16F84F9-788C-420E-A384-4B4E0466E4AE}" destId="{BA171EEF-C590-49D0-9762-9B0088A728EC}" srcOrd="0" destOrd="0" presId="urn:microsoft.com/office/officeart/2008/layout/HorizontalMultiLevelHierarchy"/>
    <dgm:cxn modelId="{3B0DB1BF-071F-4835-9A37-D9DBDD28510E}" type="presOf" srcId="{87DC1101-CCBC-4616-B3F9-E56B71106909}" destId="{C28DDFFF-2CC6-42D9-9185-786FA6C89C26}" srcOrd="0" destOrd="0" presId="urn:microsoft.com/office/officeart/2008/layout/HorizontalMultiLevelHierarchy"/>
    <dgm:cxn modelId="{F9C63653-BFF0-453E-BDDB-659419321604}" srcId="{B5D85B9E-0097-4DD1-AFF0-243E9F3ACAE9}" destId="{D44422FE-89EC-4492-AEF9-78567BA1E680}" srcOrd="4" destOrd="0" parTransId="{63DE2508-B140-4265-AC7B-318E41066E2F}" sibTransId="{D72D71B0-DB45-4878-A319-C1A1FC7FD8F4}"/>
    <dgm:cxn modelId="{3AB24CC8-1D4F-46CC-A96E-2D5016EDAA77}" type="presOf" srcId="{63DE2508-B140-4265-AC7B-318E41066E2F}" destId="{1220BF4A-B89D-46E1-9D94-DB57632CF5A5}" srcOrd="1" destOrd="0" presId="urn:microsoft.com/office/officeart/2008/layout/HorizontalMultiLevelHierarchy"/>
    <dgm:cxn modelId="{70930972-759D-4B6F-9EFC-A5A2F1FD4031}" type="presOf" srcId="{2308AAB5-46CD-4827-9814-D6AD915E148C}" destId="{5DFB0B76-2102-4B3A-A4D4-8AB7DBBA3BAC}" srcOrd="0" destOrd="0" presId="urn:microsoft.com/office/officeart/2008/layout/HorizontalMultiLevelHierarchy"/>
    <dgm:cxn modelId="{CC17A558-86B6-401B-B50D-EA9C795C4B06}" type="presOf" srcId="{D44422FE-89EC-4492-AEF9-78567BA1E680}" destId="{770CE017-1A6F-4D80-928A-65B16C4789CF}" srcOrd="0" destOrd="0" presId="urn:microsoft.com/office/officeart/2008/layout/HorizontalMultiLevelHierarchy"/>
    <dgm:cxn modelId="{996411EA-0FFF-44AF-AB4E-AD16C382C5E1}" type="presOf" srcId="{87DC1101-CCBC-4616-B3F9-E56B71106909}" destId="{A7D12EDE-82B1-4F74-A667-977D33D0459E}" srcOrd="1" destOrd="0" presId="urn:microsoft.com/office/officeart/2008/layout/HorizontalMultiLevelHierarchy"/>
    <dgm:cxn modelId="{EB5356A1-94DD-4A0E-B62C-627B577AF9CE}" type="presOf" srcId="{731861DE-079E-4E0E-A933-82FE3BF3E553}" destId="{2BF13F47-3A33-47E8-9D06-77309AE29813}" srcOrd="0" destOrd="0" presId="urn:microsoft.com/office/officeart/2008/layout/HorizontalMultiLevelHierarchy"/>
    <dgm:cxn modelId="{FEBC38FA-C56A-4B73-B267-BE192E23E40C}" type="presOf" srcId="{63DE2508-B140-4265-AC7B-318E41066E2F}" destId="{94D4331F-DE97-460E-AE54-785B4D421220}" srcOrd="0" destOrd="0" presId="urn:microsoft.com/office/officeart/2008/layout/HorizontalMultiLevelHierarchy"/>
    <dgm:cxn modelId="{DAB1C6B0-0616-41F0-A390-5426D7C9696D}" type="presOf" srcId="{6F0C3542-40BD-4499-8EB8-6220CB611736}" destId="{20DF9584-B4B8-4F1B-84C0-E5BAE0FF6720}" srcOrd="0" destOrd="0" presId="urn:microsoft.com/office/officeart/2008/layout/HorizontalMultiLevelHierarchy"/>
    <dgm:cxn modelId="{05409906-AC6F-483D-B8FE-C0748F6F565F}" type="presParOf" srcId="{83F10E5C-2A6D-475B-9B6B-B1D7DAD6F888}" destId="{74F05FC6-0314-4653-8C79-34F42C76323E}" srcOrd="0" destOrd="0" presId="urn:microsoft.com/office/officeart/2008/layout/HorizontalMultiLevelHierarchy"/>
    <dgm:cxn modelId="{0E07FAC7-8AB8-4BC2-8FDD-D582992CCDED}" type="presParOf" srcId="{74F05FC6-0314-4653-8C79-34F42C76323E}" destId="{F995D5C0-2D42-4049-B383-AA041E07BE3E}" srcOrd="0" destOrd="0" presId="urn:microsoft.com/office/officeart/2008/layout/HorizontalMultiLevelHierarchy"/>
    <dgm:cxn modelId="{E83AA9B5-69D0-4EEE-8840-C34120936F09}" type="presParOf" srcId="{74F05FC6-0314-4653-8C79-34F42C76323E}" destId="{EAD9CB2D-7E55-4142-B754-C42C3680BFE1}" srcOrd="1" destOrd="0" presId="urn:microsoft.com/office/officeart/2008/layout/HorizontalMultiLevelHierarchy"/>
    <dgm:cxn modelId="{3C888831-6E72-4EF8-B0B3-78FA7F12EBE1}" type="presParOf" srcId="{EAD9CB2D-7E55-4142-B754-C42C3680BFE1}" destId="{C719AE25-9D72-400B-84E0-87059F842F53}" srcOrd="0" destOrd="0" presId="urn:microsoft.com/office/officeart/2008/layout/HorizontalMultiLevelHierarchy"/>
    <dgm:cxn modelId="{A4017C6B-F1C9-40AC-BD5F-30720F307EC6}" type="presParOf" srcId="{C719AE25-9D72-400B-84E0-87059F842F53}" destId="{7CF03AD1-45A4-4F43-937D-B554F422CAB6}" srcOrd="0" destOrd="0" presId="urn:microsoft.com/office/officeart/2008/layout/HorizontalMultiLevelHierarchy"/>
    <dgm:cxn modelId="{127A0066-3837-4651-8A35-7564DC0CA529}" type="presParOf" srcId="{EAD9CB2D-7E55-4142-B754-C42C3680BFE1}" destId="{9C6C85DD-12A7-4490-A7A0-F8A499623408}" srcOrd="1" destOrd="0" presId="urn:microsoft.com/office/officeart/2008/layout/HorizontalMultiLevelHierarchy"/>
    <dgm:cxn modelId="{AA84322B-8203-4BF9-8C23-ED1C3D7E8655}" type="presParOf" srcId="{9C6C85DD-12A7-4490-A7A0-F8A499623408}" destId="{B1AEF37D-77A7-42B0-9556-432A6DB8FE15}" srcOrd="0" destOrd="0" presId="urn:microsoft.com/office/officeart/2008/layout/HorizontalMultiLevelHierarchy"/>
    <dgm:cxn modelId="{9F739D37-426D-4324-8486-ED94CE5CF3C0}" type="presParOf" srcId="{9C6C85DD-12A7-4490-A7A0-F8A499623408}" destId="{7515E22C-75E6-4901-9DB6-300BEB3D0A19}" srcOrd="1" destOrd="0" presId="urn:microsoft.com/office/officeart/2008/layout/HorizontalMultiLevelHierarchy"/>
    <dgm:cxn modelId="{E19981F2-05FE-44CF-978F-09DAF615E262}" type="presParOf" srcId="{EAD9CB2D-7E55-4142-B754-C42C3680BFE1}" destId="{5DFB0B76-2102-4B3A-A4D4-8AB7DBBA3BAC}" srcOrd="2" destOrd="0" presId="urn:microsoft.com/office/officeart/2008/layout/HorizontalMultiLevelHierarchy"/>
    <dgm:cxn modelId="{D28B0605-A7D8-4901-B4ED-98C0144334CE}" type="presParOf" srcId="{5DFB0B76-2102-4B3A-A4D4-8AB7DBBA3BAC}" destId="{BCBCCE4B-5393-4201-AB56-E09D9890F6A8}" srcOrd="0" destOrd="0" presId="urn:microsoft.com/office/officeart/2008/layout/HorizontalMultiLevelHierarchy"/>
    <dgm:cxn modelId="{0BD8EAD4-C62F-4FE8-84A2-13F6475B283D}" type="presParOf" srcId="{EAD9CB2D-7E55-4142-B754-C42C3680BFE1}" destId="{76728786-0555-4B6F-BE1B-625B305D6ED6}" srcOrd="3" destOrd="0" presId="urn:microsoft.com/office/officeart/2008/layout/HorizontalMultiLevelHierarchy"/>
    <dgm:cxn modelId="{0573AB65-638F-41F7-A190-828D417C441E}" type="presParOf" srcId="{76728786-0555-4B6F-BE1B-625B305D6ED6}" destId="{4327826F-4BF8-4BB6-B2C4-737DCB5F2785}" srcOrd="0" destOrd="0" presId="urn:microsoft.com/office/officeart/2008/layout/HorizontalMultiLevelHierarchy"/>
    <dgm:cxn modelId="{40D2D45E-B98A-4302-81AE-17504D9A779B}" type="presParOf" srcId="{76728786-0555-4B6F-BE1B-625B305D6ED6}" destId="{DF84170F-F65B-4839-95CD-198CA54A9888}" srcOrd="1" destOrd="0" presId="urn:microsoft.com/office/officeart/2008/layout/HorizontalMultiLevelHierarchy"/>
    <dgm:cxn modelId="{6B82D4EC-8129-40CE-9F10-4A23754C0500}" type="presParOf" srcId="{EAD9CB2D-7E55-4142-B754-C42C3680BFE1}" destId="{C28DDFFF-2CC6-42D9-9185-786FA6C89C26}" srcOrd="4" destOrd="0" presId="urn:microsoft.com/office/officeart/2008/layout/HorizontalMultiLevelHierarchy"/>
    <dgm:cxn modelId="{A67FBF79-808B-4AEB-BFF2-97936DC9F6FC}" type="presParOf" srcId="{C28DDFFF-2CC6-42D9-9185-786FA6C89C26}" destId="{A7D12EDE-82B1-4F74-A667-977D33D0459E}" srcOrd="0" destOrd="0" presId="urn:microsoft.com/office/officeart/2008/layout/HorizontalMultiLevelHierarchy"/>
    <dgm:cxn modelId="{15DA45F5-8EF9-4541-9F31-0C922F098FBE}" type="presParOf" srcId="{EAD9CB2D-7E55-4142-B754-C42C3680BFE1}" destId="{4C34C651-A122-45FE-BE92-7321531A1C87}" srcOrd="5" destOrd="0" presId="urn:microsoft.com/office/officeart/2008/layout/HorizontalMultiLevelHierarchy"/>
    <dgm:cxn modelId="{13B74B4B-DF73-4DED-A75B-05CDDB538C8C}" type="presParOf" srcId="{4C34C651-A122-45FE-BE92-7321531A1C87}" destId="{20DF9584-B4B8-4F1B-84C0-E5BAE0FF6720}" srcOrd="0" destOrd="0" presId="urn:microsoft.com/office/officeart/2008/layout/HorizontalMultiLevelHierarchy"/>
    <dgm:cxn modelId="{BFF3F107-F47E-496C-A377-D30787222404}" type="presParOf" srcId="{4C34C651-A122-45FE-BE92-7321531A1C87}" destId="{EC107E89-B918-41B1-BCEE-5BA0F8CE9F88}" srcOrd="1" destOrd="0" presId="urn:microsoft.com/office/officeart/2008/layout/HorizontalMultiLevelHierarchy"/>
    <dgm:cxn modelId="{5C91640D-46A7-4F38-A3EB-09F01BF0D6B4}" type="presParOf" srcId="{EAD9CB2D-7E55-4142-B754-C42C3680BFE1}" destId="{BA171EEF-C590-49D0-9762-9B0088A728EC}" srcOrd="6" destOrd="0" presId="urn:microsoft.com/office/officeart/2008/layout/HorizontalMultiLevelHierarchy"/>
    <dgm:cxn modelId="{5765D359-0F1A-4298-AF26-715929AEF346}" type="presParOf" srcId="{BA171EEF-C590-49D0-9762-9B0088A728EC}" destId="{D0A6AB3F-2886-4CCB-B5D2-B4CE9847CB90}" srcOrd="0" destOrd="0" presId="urn:microsoft.com/office/officeart/2008/layout/HorizontalMultiLevelHierarchy"/>
    <dgm:cxn modelId="{2FCE2CF6-9E0D-4B49-BE9C-6D460B7AEFA5}" type="presParOf" srcId="{EAD9CB2D-7E55-4142-B754-C42C3680BFE1}" destId="{A3D6FE30-9269-4BF5-9E90-E88B18437229}" srcOrd="7" destOrd="0" presId="urn:microsoft.com/office/officeart/2008/layout/HorizontalMultiLevelHierarchy"/>
    <dgm:cxn modelId="{5B4D7356-ACD3-4A08-BA78-7A178D78A57D}" type="presParOf" srcId="{A3D6FE30-9269-4BF5-9E90-E88B18437229}" destId="{8A14C6CE-DB30-4114-8DC4-8B668679C7C8}" srcOrd="0" destOrd="0" presId="urn:microsoft.com/office/officeart/2008/layout/HorizontalMultiLevelHierarchy"/>
    <dgm:cxn modelId="{9B258E79-67E2-4BA5-ADC4-ACC162CD3C06}" type="presParOf" srcId="{A3D6FE30-9269-4BF5-9E90-E88B18437229}" destId="{A3185346-CE20-443B-A393-AE4888C3FF98}" srcOrd="1" destOrd="0" presId="urn:microsoft.com/office/officeart/2008/layout/HorizontalMultiLevelHierarchy"/>
    <dgm:cxn modelId="{6B2121DB-D587-42F2-8AC7-EEAA665949CC}" type="presParOf" srcId="{EAD9CB2D-7E55-4142-B754-C42C3680BFE1}" destId="{94D4331F-DE97-460E-AE54-785B4D421220}" srcOrd="8" destOrd="0" presId="urn:microsoft.com/office/officeart/2008/layout/HorizontalMultiLevelHierarchy"/>
    <dgm:cxn modelId="{3CA1D642-CD89-4EF9-80B2-5544A6322E20}" type="presParOf" srcId="{94D4331F-DE97-460E-AE54-785B4D421220}" destId="{1220BF4A-B89D-46E1-9D94-DB57632CF5A5}" srcOrd="0" destOrd="0" presId="urn:microsoft.com/office/officeart/2008/layout/HorizontalMultiLevelHierarchy"/>
    <dgm:cxn modelId="{380F3441-813B-4E56-90C9-9695B72B25F0}" type="presParOf" srcId="{EAD9CB2D-7E55-4142-B754-C42C3680BFE1}" destId="{0C7BEA02-6B47-4773-AB57-9BD1FBF9EF9F}" srcOrd="9" destOrd="0" presId="urn:microsoft.com/office/officeart/2008/layout/HorizontalMultiLevelHierarchy"/>
    <dgm:cxn modelId="{FDB39455-09F6-47D1-B71F-549BA31B712F}" type="presParOf" srcId="{0C7BEA02-6B47-4773-AB57-9BD1FBF9EF9F}" destId="{770CE017-1A6F-4D80-928A-65B16C4789CF}" srcOrd="0" destOrd="0" presId="urn:microsoft.com/office/officeart/2008/layout/HorizontalMultiLevelHierarchy"/>
    <dgm:cxn modelId="{BA2935C6-7487-438B-A577-7BD7E166D6EC}" type="presParOf" srcId="{0C7BEA02-6B47-4773-AB57-9BD1FBF9EF9F}" destId="{BE0FFEE1-2978-412D-965D-0951C0B57B06}" srcOrd="1" destOrd="0" presId="urn:microsoft.com/office/officeart/2008/layout/HorizontalMultiLevelHierarchy"/>
    <dgm:cxn modelId="{D6238E3F-14C3-4564-B9B3-70A211A2E6D9}" type="presParOf" srcId="{EAD9CB2D-7E55-4142-B754-C42C3680BFE1}" destId="{2BF13F47-3A33-47E8-9D06-77309AE29813}" srcOrd="10" destOrd="0" presId="urn:microsoft.com/office/officeart/2008/layout/HorizontalMultiLevelHierarchy"/>
    <dgm:cxn modelId="{5299E791-57CB-4E9C-9316-CCF3B6F5997A}" type="presParOf" srcId="{2BF13F47-3A33-47E8-9D06-77309AE29813}" destId="{484E30D8-CAE4-4260-8A10-3B01684D4BEF}" srcOrd="0" destOrd="0" presId="urn:microsoft.com/office/officeart/2008/layout/HorizontalMultiLevelHierarchy"/>
    <dgm:cxn modelId="{015E63D9-D9A6-4CAD-A5E7-8B889AFD4F0E}" type="presParOf" srcId="{EAD9CB2D-7E55-4142-B754-C42C3680BFE1}" destId="{456BB5FF-84FF-4762-9060-43A98A8474EF}" srcOrd="11" destOrd="0" presId="urn:microsoft.com/office/officeart/2008/layout/HorizontalMultiLevelHierarchy"/>
    <dgm:cxn modelId="{2DDE4765-982C-47D5-964E-7A4774D98EFB}" type="presParOf" srcId="{456BB5FF-84FF-4762-9060-43A98A8474EF}" destId="{054B2067-ADCD-467D-A017-F60CD3C8898D}" srcOrd="0" destOrd="0" presId="urn:microsoft.com/office/officeart/2008/layout/HorizontalMultiLevelHierarchy"/>
    <dgm:cxn modelId="{A13A7AF9-2AF1-4FCE-A76A-EFF05787AA19}" type="presParOf" srcId="{456BB5FF-84FF-4762-9060-43A98A8474EF}" destId="{0FE10491-1555-488E-88DA-BA2C31DF14C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349479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265001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52421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186108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4483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769947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48209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222735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ru-R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577862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4012105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ru-R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289133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1369194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665C4D35-7CC2-4A1A-83E7-7BB433AA48FB}" type="datetimeFigureOut">
              <a:rPr lang="ru-RU" smtClean="0"/>
              <a:t>10.09.2015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1832878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ru-R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665C4D35-7CC2-4A1A-83E7-7BB433AA48FB}" type="datetimeFigureOut">
              <a:rPr lang="ru-RU" smtClean="0"/>
              <a:t>10.09.2015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182820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665C4D35-7CC2-4A1A-83E7-7BB433AA48FB}" type="datetimeFigureOut">
              <a:rPr lang="ru-RU" smtClean="0"/>
              <a:t>10.09.2015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4190857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C4D35-7CC2-4A1A-83E7-7BB433AA48FB}" type="datetimeFigureOut">
              <a:rPr lang="ru-RU" smtClean="0"/>
              <a:t>10.09.2015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2471538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u-R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C4D35-7CC2-4A1A-83E7-7BB433AA48FB}" type="datetimeFigureOut">
              <a:rPr lang="ru-RU" smtClean="0"/>
              <a:t>10.09.2015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560380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u-R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C4D35-7CC2-4A1A-83E7-7BB433AA48FB}" type="datetimeFigureOut">
              <a:rPr lang="ru-RU" smtClean="0"/>
              <a:t>10.09.2015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58648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457443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255622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C4D35-7CC2-4A1A-83E7-7BB433AA48FB}" type="datetimeFigureOut">
              <a:rPr lang="ru-RU" smtClean="0"/>
              <a:t>10.09.2015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805505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5C4D35-7CC2-4A1A-83E7-7BB433AA48FB}" type="datetimeFigureOut">
              <a:rPr lang="ru-RU" smtClean="0"/>
              <a:t>10.09.2015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13344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5C4D35-7CC2-4A1A-83E7-7BB433AA48FB}" type="datetimeFigureOut">
              <a:rPr lang="ru-RU" smtClean="0"/>
              <a:t>10.09.2015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3517089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5C4D35-7CC2-4A1A-83E7-7BB433AA48FB}" type="datetimeFigureOut">
              <a:rPr lang="ru-RU" smtClean="0"/>
              <a:t>10.09.2015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232591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C4D35-7CC2-4A1A-83E7-7BB433AA48FB}" type="datetimeFigureOut">
              <a:rPr lang="ru-RU" smtClean="0"/>
              <a:t>10.09.2015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267230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C4D35-7CC2-4A1A-83E7-7BB433AA48FB}" type="datetimeFigureOut">
              <a:rPr lang="ru-RU" smtClean="0"/>
              <a:t>10.09.2015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1495129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C4D35-7CC2-4A1A-83E7-7BB433AA48FB}" type="datetimeFigureOut">
              <a:rPr lang="ru-RU" smtClean="0"/>
              <a:t>10.09.2015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17E170-AD46-4B12-89B7-8E4CEB314E09}" type="slidenum">
              <a:rPr lang="ru-RU" smtClean="0"/>
              <a:t>‹#›</a:t>
            </a:fld>
            <a:endParaRPr lang="ru-RU"/>
          </a:p>
        </p:txBody>
      </p:sp>
    </p:spTree>
    <p:extLst>
      <p:ext uri="{BB962C8B-B14F-4D97-AF65-F5344CB8AC3E}">
        <p14:creationId xmlns:p14="http://schemas.microsoft.com/office/powerpoint/2010/main" val="3434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5C4D35-7CC2-4A1A-83E7-7BB433AA48FB}" type="datetimeFigureOut">
              <a:rPr lang="ru-RU" smtClean="0"/>
              <a:t>10.09.2015</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7417E170-AD46-4B12-89B7-8E4CEB314E09}" type="slidenum">
              <a:rPr lang="ru-RU" smtClean="0"/>
              <a:t>‹#›</a:t>
            </a:fld>
            <a:endParaRPr lang="ru-RU"/>
          </a:p>
        </p:txBody>
      </p:sp>
    </p:spTree>
    <p:extLst>
      <p:ext uri="{BB962C8B-B14F-4D97-AF65-F5344CB8AC3E}">
        <p14:creationId xmlns:p14="http://schemas.microsoft.com/office/powerpoint/2010/main" val="133024229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65C4D35-7CC2-4A1A-83E7-7BB433AA48FB}" type="datetimeFigureOut">
              <a:rPr lang="ru-RU" smtClean="0"/>
              <a:t>10.09.2015</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17E170-AD46-4B12-89B7-8E4CEB314E09}" type="slidenum">
              <a:rPr lang="ru-RU" smtClean="0"/>
              <a:t>‹#›</a:t>
            </a:fld>
            <a:endParaRPr lang="ru-RU"/>
          </a:p>
        </p:txBody>
      </p:sp>
    </p:spTree>
    <p:extLst>
      <p:ext uri="{BB962C8B-B14F-4D97-AF65-F5344CB8AC3E}">
        <p14:creationId xmlns:p14="http://schemas.microsoft.com/office/powerpoint/2010/main" val="2045872477"/>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7.xml"/><Relationship Id="rId7" Type="http://schemas.openxmlformats.org/officeDocument/2006/relationships/image" Target="../media/image12.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15.jpeg"/><Relationship Id="rId4" Type="http://schemas.openxmlformats.org/officeDocument/2006/relationships/diagramQuickStyle" Target="../diagrams/quickStyle7.xml"/><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5.jpeg"/><Relationship Id="rId5" Type="http://schemas.openxmlformats.org/officeDocument/2006/relationships/diagramColors" Target="../diagrams/colors1.xml"/><Relationship Id="rId10" Type="http://schemas.openxmlformats.org/officeDocument/2006/relationships/image" Target="../media/image4.jpeg"/><Relationship Id="rId4" Type="http://schemas.openxmlformats.org/officeDocument/2006/relationships/diagramQuickStyle" Target="../diagrams/quickStyle1.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3.jpg"/><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8.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microsoft.com/office/2007/relationships/diagramDrawing" Target="../diagrams/drawing5.xml"/><Relationship Id="rId3" Type="http://schemas.openxmlformats.org/officeDocument/2006/relationships/diagramLayout" Target="../diagrams/layout4.xml"/><Relationship Id="rId7" Type="http://schemas.openxmlformats.org/officeDocument/2006/relationships/image" Target="../media/image8.jpeg"/><Relationship Id="rId12" Type="http://schemas.openxmlformats.org/officeDocument/2006/relationships/diagramColors" Target="../diagrams/colors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QuickStyle" Target="../diagrams/quickStyle5.xml"/><Relationship Id="rId5" Type="http://schemas.openxmlformats.org/officeDocument/2006/relationships/diagramColors" Target="../diagrams/colors4.xml"/><Relationship Id="rId10" Type="http://schemas.openxmlformats.org/officeDocument/2006/relationships/diagramLayout" Target="../diagrams/layout5.xml"/><Relationship Id="rId4" Type="http://schemas.openxmlformats.org/officeDocument/2006/relationships/diagramQuickStyle" Target="../diagrams/quickStyle4.xml"/><Relationship Id="rId9"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0595" y="941561"/>
            <a:ext cx="5826719" cy="2946313"/>
          </a:xfrm>
        </p:spPr>
        <p:txBody>
          <a:bodyPr>
            <a:noAutofit/>
          </a:bodyPr>
          <a:lstStyle/>
          <a:p>
            <a:pPr algn="l"/>
            <a:r>
              <a:rPr lang="uk-UA" sz="4000" dirty="0" smtClean="0">
                <a:solidFill>
                  <a:schemeClr val="tx1"/>
                </a:solidFill>
              </a:rPr>
              <a:t>Особливості архітектурного формування громадських просторів</a:t>
            </a:r>
            <a:endParaRPr lang="ru-RU" sz="4000" dirty="0">
              <a:solidFill>
                <a:schemeClr val="tx1"/>
              </a:solidFill>
            </a:endParaRPr>
          </a:p>
        </p:txBody>
      </p:sp>
      <p:sp>
        <p:nvSpPr>
          <p:cNvPr id="3" name="Subtitle 2"/>
          <p:cNvSpPr>
            <a:spLocks noGrp="1"/>
          </p:cNvSpPr>
          <p:nvPr>
            <p:ph type="subTitle" idx="1"/>
          </p:nvPr>
        </p:nvSpPr>
        <p:spPr>
          <a:xfrm>
            <a:off x="896292" y="4851416"/>
            <a:ext cx="7767873" cy="1655762"/>
          </a:xfrm>
        </p:spPr>
        <p:txBody>
          <a:bodyPr/>
          <a:lstStyle/>
          <a:p>
            <a:pPr algn="r"/>
            <a:r>
              <a:rPr lang="uk-UA" sz="2000" dirty="0">
                <a:solidFill>
                  <a:schemeClr val="tx1"/>
                </a:solidFill>
              </a:rPr>
              <a:t>Виконала: </a:t>
            </a:r>
            <a:r>
              <a:rPr lang="uk-UA" sz="2000" dirty="0" err="1">
                <a:solidFill>
                  <a:schemeClr val="tx1"/>
                </a:solidFill>
              </a:rPr>
              <a:t>ст.гр.ІАП</a:t>
            </a:r>
            <a:r>
              <a:rPr lang="uk-UA" sz="2000" dirty="0">
                <a:solidFill>
                  <a:schemeClr val="tx1"/>
                </a:solidFill>
              </a:rPr>
              <a:t> 603 Радюк Анна Ярославівна</a:t>
            </a:r>
          </a:p>
          <a:p>
            <a:pPr algn="r"/>
            <a:r>
              <a:rPr lang="uk-UA" sz="2000" dirty="0">
                <a:solidFill>
                  <a:schemeClr val="tx1"/>
                </a:solidFill>
              </a:rPr>
              <a:t>Керівник: </a:t>
            </a:r>
            <a:r>
              <a:rPr lang="uk-UA" sz="2000" dirty="0" err="1">
                <a:solidFill>
                  <a:schemeClr val="tx1"/>
                </a:solidFill>
              </a:rPr>
              <a:t>кан.арх</a:t>
            </a:r>
            <a:r>
              <a:rPr lang="uk-UA" sz="2000" dirty="0">
                <a:solidFill>
                  <a:schemeClr val="tx1"/>
                </a:solidFill>
              </a:rPr>
              <a:t>., доцент </a:t>
            </a:r>
            <a:r>
              <a:rPr lang="uk-UA" sz="2000" dirty="0" err="1">
                <a:solidFill>
                  <a:schemeClr val="tx1"/>
                </a:solidFill>
              </a:rPr>
              <a:t>Чемакіна</a:t>
            </a:r>
            <a:r>
              <a:rPr lang="uk-UA" sz="2000" dirty="0">
                <a:solidFill>
                  <a:schemeClr val="tx1"/>
                </a:solidFill>
              </a:rPr>
              <a:t> Октябрина Володимирівна</a:t>
            </a:r>
          </a:p>
          <a:p>
            <a:endParaRPr lang="ru-RU" dirty="0">
              <a:solidFill>
                <a:schemeClr val="tx1"/>
              </a:solidFill>
            </a:endParaRPr>
          </a:p>
        </p:txBody>
      </p:sp>
    </p:spTree>
    <p:extLst>
      <p:ext uri="{BB962C8B-B14F-4D97-AF65-F5344CB8AC3E}">
        <p14:creationId xmlns:p14="http://schemas.microsoft.com/office/powerpoint/2010/main" val="1431086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10" y="237814"/>
            <a:ext cx="8747700" cy="1325563"/>
          </a:xfrm>
        </p:spPr>
        <p:txBody>
          <a:bodyPr>
            <a:noAutofit/>
          </a:bodyPr>
          <a:lstStyle/>
          <a:p>
            <a:pPr lvl="0"/>
            <a:r>
              <a:rPr lang="uk-UA" sz="2100" dirty="0" smtClean="0">
                <a:solidFill>
                  <a:schemeClr val="tx1"/>
                </a:solidFill>
              </a:rPr>
              <a:t>Аналіз </a:t>
            </a:r>
            <a:r>
              <a:rPr lang="uk-UA" sz="2100" dirty="0">
                <a:solidFill>
                  <a:schemeClr val="tx1"/>
                </a:solidFill>
              </a:rPr>
              <a:t>закордонного та вітчизняного досвіду вивчення та проектування громадського простору</a:t>
            </a:r>
            <a:r>
              <a:rPr lang="ru-RU" sz="2100" dirty="0">
                <a:solidFill>
                  <a:schemeClr val="tx1"/>
                </a:solidFill>
              </a:rPr>
              <a:t/>
            </a:r>
            <a:br>
              <a:rPr lang="ru-RU" sz="2100" dirty="0">
                <a:solidFill>
                  <a:schemeClr val="tx1"/>
                </a:solidFill>
              </a:rPr>
            </a:br>
            <a:endParaRPr lang="ru-RU" sz="2100" dirty="0">
              <a:solidFill>
                <a:schemeClr val="tx1"/>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57" t="2727" r="1021" b="3158"/>
          <a:stretch/>
        </p:blipFill>
        <p:spPr>
          <a:xfrm>
            <a:off x="160910" y="1213164"/>
            <a:ext cx="8794479" cy="3548960"/>
          </a:xfrm>
        </p:spPr>
      </p:pic>
      <p:sp>
        <p:nvSpPr>
          <p:cNvPr id="7" name="TextBox 6"/>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sp>
        <p:nvSpPr>
          <p:cNvPr id="8" name="TextBox 7"/>
          <p:cNvSpPr txBox="1"/>
          <p:nvPr/>
        </p:nvSpPr>
        <p:spPr>
          <a:xfrm>
            <a:off x="327622" y="5509945"/>
            <a:ext cx="1433011" cy="646331"/>
          </a:xfrm>
          <a:prstGeom prst="rect">
            <a:avLst/>
          </a:prstGeom>
          <a:noFill/>
        </p:spPr>
        <p:txBody>
          <a:bodyPr wrap="square" rtlCol="0">
            <a:spAutoFit/>
          </a:bodyPr>
          <a:lstStyle/>
          <a:p>
            <a:pPr algn="ctr"/>
            <a:r>
              <a:rPr lang="uk-UA" dirty="0" smtClean="0"/>
              <a:t>Лінійна структура</a:t>
            </a:r>
            <a:endParaRPr lang="ru-RU" dirty="0"/>
          </a:p>
        </p:txBody>
      </p:sp>
      <p:sp>
        <p:nvSpPr>
          <p:cNvPr id="10" name="TextBox 9"/>
          <p:cNvSpPr txBox="1"/>
          <p:nvPr/>
        </p:nvSpPr>
        <p:spPr>
          <a:xfrm>
            <a:off x="6419956" y="5509945"/>
            <a:ext cx="2209847" cy="646331"/>
          </a:xfrm>
          <a:prstGeom prst="rect">
            <a:avLst/>
          </a:prstGeom>
          <a:noFill/>
        </p:spPr>
        <p:txBody>
          <a:bodyPr wrap="square" rtlCol="0">
            <a:spAutoFit/>
          </a:bodyPr>
          <a:lstStyle/>
          <a:p>
            <a:pPr algn="ctr"/>
            <a:r>
              <a:rPr lang="uk-UA" dirty="0" smtClean="0"/>
              <a:t>Зв</a:t>
            </a:r>
            <a:r>
              <a:rPr lang="en-US" dirty="0" smtClean="0"/>
              <a:t>’</a:t>
            </a:r>
            <a:r>
              <a:rPr lang="uk-UA" dirty="0" err="1" smtClean="0"/>
              <a:t>язок</a:t>
            </a:r>
            <a:r>
              <a:rPr lang="uk-UA" dirty="0" smtClean="0"/>
              <a:t> з існуючим </a:t>
            </a:r>
          </a:p>
          <a:p>
            <a:pPr algn="ctr"/>
            <a:r>
              <a:rPr lang="uk-UA" dirty="0" smtClean="0"/>
              <a:t>середовищем</a:t>
            </a:r>
            <a:endParaRPr lang="ru-RU" dirty="0"/>
          </a:p>
        </p:txBody>
      </p:sp>
      <p:sp>
        <p:nvSpPr>
          <p:cNvPr id="11" name="TextBox 10"/>
          <p:cNvSpPr txBox="1"/>
          <p:nvPr/>
        </p:nvSpPr>
        <p:spPr>
          <a:xfrm>
            <a:off x="2519322" y="5768585"/>
            <a:ext cx="1092269" cy="369332"/>
          </a:xfrm>
          <a:prstGeom prst="rect">
            <a:avLst/>
          </a:prstGeom>
          <a:noFill/>
        </p:spPr>
        <p:txBody>
          <a:bodyPr wrap="square" rtlCol="0">
            <a:spAutoFit/>
          </a:bodyPr>
          <a:lstStyle/>
          <a:p>
            <a:r>
              <a:rPr lang="uk-UA" dirty="0" smtClean="0"/>
              <a:t>Транзит</a:t>
            </a:r>
            <a:endParaRPr lang="ru-RU" dirty="0"/>
          </a:p>
        </p:txBody>
      </p:sp>
      <p:sp>
        <p:nvSpPr>
          <p:cNvPr id="12" name="TextBox 11"/>
          <p:cNvSpPr txBox="1"/>
          <p:nvPr/>
        </p:nvSpPr>
        <p:spPr>
          <a:xfrm>
            <a:off x="4318502" y="5783261"/>
            <a:ext cx="1623030" cy="369332"/>
          </a:xfrm>
          <a:prstGeom prst="rect">
            <a:avLst/>
          </a:prstGeom>
          <a:noFill/>
        </p:spPr>
        <p:txBody>
          <a:bodyPr wrap="square" rtlCol="0">
            <a:spAutoFit/>
          </a:bodyPr>
          <a:lstStyle/>
          <a:p>
            <a:r>
              <a:rPr lang="uk-UA" dirty="0" smtClean="0"/>
              <a:t>Екологічність</a:t>
            </a:r>
            <a:endParaRPr lang="ru-RU" dirty="0"/>
          </a:p>
        </p:txBody>
      </p:sp>
      <p:cxnSp>
        <p:nvCxnSpPr>
          <p:cNvPr id="14" name="Straight Connector 13"/>
          <p:cNvCxnSpPr/>
          <p:nvPr/>
        </p:nvCxnSpPr>
        <p:spPr>
          <a:xfrm>
            <a:off x="2290527" y="4762124"/>
            <a:ext cx="3929204" cy="561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80802" y="4925085"/>
            <a:ext cx="457044" cy="1430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0" idx="0"/>
          </p:cNvCxnSpPr>
          <p:nvPr/>
        </p:nvCxnSpPr>
        <p:spPr>
          <a:xfrm>
            <a:off x="3924722" y="4750281"/>
            <a:ext cx="3600158" cy="759664"/>
          </a:xfrm>
          <a:prstGeom prst="line">
            <a:avLst/>
          </a:prstGeom>
          <a:ln>
            <a:prstDash val="lgDash"/>
          </a:ln>
        </p:spPr>
        <p:style>
          <a:lnRef idx="2">
            <a:schemeClr val="dk1"/>
          </a:lnRef>
          <a:fillRef idx="0">
            <a:schemeClr val="dk1"/>
          </a:fillRef>
          <a:effectRef idx="1">
            <a:schemeClr val="dk1"/>
          </a:effectRef>
          <a:fontRef idx="minor">
            <a:schemeClr val="tx1"/>
          </a:fontRef>
        </p:style>
      </p:cxnSp>
      <p:cxnSp>
        <p:nvCxnSpPr>
          <p:cNvPr id="21" name="Straight Connector 20"/>
          <p:cNvCxnSpPr>
            <a:endCxn id="10" idx="0"/>
          </p:cNvCxnSpPr>
          <p:nvPr/>
        </p:nvCxnSpPr>
        <p:spPr>
          <a:xfrm flipH="1">
            <a:off x="7524880" y="4742115"/>
            <a:ext cx="1076961" cy="767830"/>
          </a:xfrm>
          <a:prstGeom prst="line">
            <a:avLst/>
          </a:prstGeom>
          <a:ln>
            <a:prstDash val="lgDash"/>
          </a:ln>
        </p:spPr>
        <p:style>
          <a:lnRef idx="2">
            <a:schemeClr val="dk1"/>
          </a:lnRef>
          <a:fillRef idx="0">
            <a:schemeClr val="dk1"/>
          </a:fillRef>
          <a:effectRef idx="1">
            <a:schemeClr val="dk1"/>
          </a:effectRef>
          <a:fontRef idx="minor">
            <a:schemeClr val="tx1"/>
          </a:fontRef>
        </p:style>
      </p:cxnSp>
      <p:cxnSp>
        <p:nvCxnSpPr>
          <p:cNvPr id="24" name="Straight Connector 23"/>
          <p:cNvCxnSpPr>
            <a:endCxn id="10" idx="0"/>
          </p:cNvCxnSpPr>
          <p:nvPr/>
        </p:nvCxnSpPr>
        <p:spPr>
          <a:xfrm>
            <a:off x="2346951" y="4742115"/>
            <a:ext cx="5177929" cy="767830"/>
          </a:xfrm>
          <a:prstGeom prst="line">
            <a:avLst/>
          </a:prstGeom>
          <a:ln>
            <a:prstDash val="lgDash"/>
          </a:ln>
        </p:spPr>
        <p:style>
          <a:lnRef idx="2">
            <a:schemeClr val="dk1"/>
          </a:lnRef>
          <a:fillRef idx="0">
            <a:schemeClr val="dk1"/>
          </a:fillRef>
          <a:effectRef idx="1">
            <a:schemeClr val="dk1"/>
          </a:effectRef>
          <a:fontRef idx="minor">
            <a:schemeClr val="tx1"/>
          </a:fontRef>
        </p:style>
      </p:cxnSp>
      <p:cxnSp>
        <p:nvCxnSpPr>
          <p:cNvPr id="27" name="Straight Connector 26"/>
          <p:cNvCxnSpPr>
            <a:endCxn id="8" idx="0"/>
          </p:cNvCxnSpPr>
          <p:nvPr/>
        </p:nvCxnSpPr>
        <p:spPr>
          <a:xfrm flipH="1">
            <a:off x="1044128" y="4742115"/>
            <a:ext cx="2725243" cy="767830"/>
          </a:xfrm>
          <a:prstGeom prst="line">
            <a:avLst/>
          </a:prstGeom>
          <a:ln>
            <a:prstDash val="sysDot"/>
          </a:ln>
        </p:spPr>
        <p:style>
          <a:lnRef idx="2">
            <a:schemeClr val="accent5"/>
          </a:lnRef>
          <a:fillRef idx="0">
            <a:schemeClr val="accent5"/>
          </a:fillRef>
          <a:effectRef idx="1">
            <a:schemeClr val="accent5"/>
          </a:effectRef>
          <a:fontRef idx="minor">
            <a:schemeClr val="tx1"/>
          </a:fontRef>
        </p:style>
      </p:cxnSp>
      <p:cxnSp>
        <p:nvCxnSpPr>
          <p:cNvPr id="30" name="Straight Connector 29"/>
          <p:cNvCxnSpPr>
            <a:endCxn id="8" idx="0"/>
          </p:cNvCxnSpPr>
          <p:nvPr/>
        </p:nvCxnSpPr>
        <p:spPr>
          <a:xfrm flipH="1">
            <a:off x="1044128" y="4783516"/>
            <a:ext cx="5447207" cy="726429"/>
          </a:xfrm>
          <a:prstGeom prst="line">
            <a:avLst/>
          </a:prstGeom>
          <a:ln>
            <a:prstDash val="sysDot"/>
          </a:ln>
        </p:spPr>
        <p:style>
          <a:lnRef idx="2">
            <a:schemeClr val="accent5"/>
          </a:lnRef>
          <a:fillRef idx="0">
            <a:schemeClr val="accent5"/>
          </a:fillRef>
          <a:effectRef idx="1">
            <a:schemeClr val="accent5"/>
          </a:effectRef>
          <a:fontRef idx="minor">
            <a:schemeClr val="tx1"/>
          </a:fontRef>
        </p:style>
      </p:cxnSp>
      <p:cxnSp>
        <p:nvCxnSpPr>
          <p:cNvPr id="33" name="Straight Connector 32"/>
          <p:cNvCxnSpPr>
            <a:endCxn id="8" idx="0"/>
          </p:cNvCxnSpPr>
          <p:nvPr/>
        </p:nvCxnSpPr>
        <p:spPr>
          <a:xfrm flipH="1">
            <a:off x="1044128" y="4756791"/>
            <a:ext cx="6979196" cy="753154"/>
          </a:xfrm>
          <a:prstGeom prst="line">
            <a:avLst/>
          </a:prstGeom>
          <a:ln>
            <a:prstDash val="sysDot"/>
          </a:ln>
        </p:spPr>
        <p:style>
          <a:lnRef idx="2">
            <a:schemeClr val="accent5"/>
          </a:lnRef>
          <a:fillRef idx="0">
            <a:schemeClr val="accent5"/>
          </a:fillRef>
          <a:effectRef idx="1">
            <a:schemeClr val="accent5"/>
          </a:effectRef>
          <a:fontRef idx="minor">
            <a:schemeClr val="tx1"/>
          </a:fontRef>
        </p:style>
      </p:cxnSp>
      <p:cxnSp>
        <p:nvCxnSpPr>
          <p:cNvPr id="36" name="Straight Connector 35"/>
          <p:cNvCxnSpPr>
            <a:endCxn id="8" idx="0"/>
          </p:cNvCxnSpPr>
          <p:nvPr/>
        </p:nvCxnSpPr>
        <p:spPr>
          <a:xfrm>
            <a:off x="675086" y="4742115"/>
            <a:ext cx="369042" cy="767830"/>
          </a:xfrm>
          <a:prstGeom prst="line">
            <a:avLst/>
          </a:prstGeom>
          <a:ln>
            <a:prstDash val="sysDot"/>
          </a:ln>
        </p:spPr>
        <p:style>
          <a:lnRef idx="2">
            <a:schemeClr val="accent5"/>
          </a:lnRef>
          <a:fillRef idx="0">
            <a:schemeClr val="accent5"/>
          </a:fillRef>
          <a:effectRef idx="1">
            <a:schemeClr val="accent5"/>
          </a:effectRef>
          <a:fontRef idx="minor">
            <a:schemeClr val="tx1"/>
          </a:fontRef>
        </p:style>
      </p:cxnSp>
      <p:cxnSp>
        <p:nvCxnSpPr>
          <p:cNvPr id="39" name="Straight Connector 38"/>
          <p:cNvCxnSpPr>
            <a:endCxn id="11" idx="0"/>
          </p:cNvCxnSpPr>
          <p:nvPr/>
        </p:nvCxnSpPr>
        <p:spPr>
          <a:xfrm flipH="1">
            <a:off x="3065457" y="4783516"/>
            <a:ext cx="5270938" cy="985069"/>
          </a:xfrm>
          <a:prstGeom prst="line">
            <a:avLst/>
          </a:prstGeom>
        </p:spPr>
        <p:style>
          <a:lnRef idx="2">
            <a:schemeClr val="accent6"/>
          </a:lnRef>
          <a:fillRef idx="0">
            <a:schemeClr val="accent6"/>
          </a:fillRef>
          <a:effectRef idx="1">
            <a:schemeClr val="accent6"/>
          </a:effectRef>
          <a:fontRef idx="minor">
            <a:schemeClr val="tx1"/>
          </a:fontRef>
        </p:style>
      </p:cxnSp>
      <p:cxnSp>
        <p:nvCxnSpPr>
          <p:cNvPr id="42" name="Straight Connector 41"/>
          <p:cNvCxnSpPr>
            <a:endCxn id="11" idx="0"/>
          </p:cNvCxnSpPr>
          <p:nvPr/>
        </p:nvCxnSpPr>
        <p:spPr>
          <a:xfrm>
            <a:off x="814154" y="4762124"/>
            <a:ext cx="2251303" cy="1006461"/>
          </a:xfrm>
          <a:prstGeom prst="line">
            <a:avLst/>
          </a:prstGeom>
        </p:spPr>
        <p:style>
          <a:lnRef idx="2">
            <a:schemeClr val="accent6"/>
          </a:lnRef>
          <a:fillRef idx="0">
            <a:schemeClr val="accent6"/>
          </a:fillRef>
          <a:effectRef idx="1">
            <a:schemeClr val="accent6"/>
          </a:effectRef>
          <a:fontRef idx="minor">
            <a:schemeClr val="tx1"/>
          </a:fontRef>
        </p:style>
      </p:cxnSp>
      <p:cxnSp>
        <p:nvCxnSpPr>
          <p:cNvPr id="45" name="Straight Connector 44"/>
          <p:cNvCxnSpPr>
            <a:endCxn id="11" idx="0"/>
          </p:cNvCxnSpPr>
          <p:nvPr/>
        </p:nvCxnSpPr>
        <p:spPr>
          <a:xfrm>
            <a:off x="2127564" y="4756791"/>
            <a:ext cx="937893" cy="1011794"/>
          </a:xfrm>
          <a:prstGeom prst="line">
            <a:avLst/>
          </a:prstGeom>
        </p:spPr>
        <p:style>
          <a:lnRef idx="2">
            <a:schemeClr val="accent6"/>
          </a:lnRef>
          <a:fillRef idx="0">
            <a:schemeClr val="accent6"/>
          </a:fillRef>
          <a:effectRef idx="1">
            <a:schemeClr val="accent6"/>
          </a:effectRef>
          <a:fontRef idx="minor">
            <a:schemeClr val="tx1"/>
          </a:fontRef>
        </p:style>
      </p:cxnSp>
      <p:cxnSp>
        <p:nvCxnSpPr>
          <p:cNvPr id="48" name="Straight Connector 47"/>
          <p:cNvCxnSpPr>
            <a:endCxn id="12" idx="0"/>
          </p:cNvCxnSpPr>
          <p:nvPr/>
        </p:nvCxnSpPr>
        <p:spPr>
          <a:xfrm flipH="1">
            <a:off x="5130017" y="4747448"/>
            <a:ext cx="28236" cy="1035813"/>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51" name="Straight Connector 50"/>
          <p:cNvCxnSpPr>
            <a:endCxn id="12" idx="0"/>
          </p:cNvCxnSpPr>
          <p:nvPr/>
        </p:nvCxnSpPr>
        <p:spPr>
          <a:xfrm flipH="1">
            <a:off x="5130017" y="4742115"/>
            <a:ext cx="1757249" cy="1041146"/>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54" name="Straight Connector 53"/>
          <p:cNvCxnSpPr>
            <a:endCxn id="12" idx="0"/>
          </p:cNvCxnSpPr>
          <p:nvPr/>
        </p:nvCxnSpPr>
        <p:spPr>
          <a:xfrm flipH="1">
            <a:off x="5130017" y="4783516"/>
            <a:ext cx="3332756" cy="999745"/>
          </a:xfrm>
          <a:prstGeom prst="line">
            <a:avLst/>
          </a:prstGeom>
          <a:ln>
            <a:prstDash val="dash"/>
          </a:ln>
        </p:spPr>
        <p:style>
          <a:lnRef idx="2">
            <a:schemeClr val="accent3"/>
          </a:lnRef>
          <a:fillRef idx="0">
            <a:schemeClr val="accent3"/>
          </a:fillRef>
          <a:effectRef idx="1">
            <a:schemeClr val="accent3"/>
          </a:effectRef>
          <a:fontRef idx="minor">
            <a:schemeClr val="tx1"/>
          </a:fontRef>
        </p:style>
      </p:cxnSp>
      <p:cxnSp>
        <p:nvCxnSpPr>
          <p:cNvPr id="62" name="Straight Connector 61"/>
          <p:cNvCxnSpPr>
            <a:endCxn id="12" idx="0"/>
          </p:cNvCxnSpPr>
          <p:nvPr/>
        </p:nvCxnSpPr>
        <p:spPr>
          <a:xfrm>
            <a:off x="4093650" y="4756791"/>
            <a:ext cx="1036367" cy="1026470"/>
          </a:xfrm>
          <a:prstGeom prst="line">
            <a:avLst/>
          </a:prstGeom>
          <a:ln>
            <a:prstDash val="dash"/>
          </a:ln>
        </p:spPr>
        <p:style>
          <a:lnRef idx="2">
            <a:schemeClr val="accent3"/>
          </a:lnRef>
          <a:fillRef idx="0">
            <a:schemeClr val="accent3"/>
          </a:fillRef>
          <a:effectRef idx="1">
            <a:schemeClr val="accent3"/>
          </a:effectRef>
          <a:fontRef idx="minor">
            <a:schemeClr val="tx1"/>
          </a:fontRef>
        </p:style>
      </p:cxnSp>
      <p:sp>
        <p:nvSpPr>
          <p:cNvPr id="26" name="Rectangle 25"/>
          <p:cNvSpPr/>
          <p:nvPr/>
        </p:nvSpPr>
        <p:spPr>
          <a:xfrm>
            <a:off x="8486496" y="312568"/>
            <a:ext cx="667170" cy="369332"/>
          </a:xfrm>
          <a:prstGeom prst="rect">
            <a:avLst/>
          </a:prstGeom>
        </p:spPr>
        <p:txBody>
          <a:bodyPr wrap="none">
            <a:spAutoFit/>
          </a:bodyPr>
          <a:lstStyle/>
          <a:p>
            <a:pPr algn="r"/>
            <a:r>
              <a:rPr lang="uk-UA" dirty="0" smtClean="0"/>
              <a:t>1.2. </a:t>
            </a:r>
            <a:endParaRPr lang="ru-RU" dirty="0"/>
          </a:p>
        </p:txBody>
      </p:sp>
    </p:spTree>
    <p:extLst>
      <p:ext uri="{BB962C8B-B14F-4D97-AF65-F5344CB8AC3E}">
        <p14:creationId xmlns:p14="http://schemas.microsoft.com/office/powerpoint/2010/main" val="3934747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67" y="157505"/>
            <a:ext cx="8722065" cy="914400"/>
          </a:xfrm>
        </p:spPr>
        <p:txBody>
          <a:bodyPr>
            <a:normAutofit/>
          </a:bodyPr>
          <a:lstStyle/>
          <a:p>
            <a:pPr lvl="0"/>
            <a:r>
              <a:rPr lang="uk-UA" sz="2100" dirty="0" smtClean="0">
                <a:solidFill>
                  <a:schemeClr val="tx1"/>
                </a:solidFill>
              </a:rPr>
              <a:t>Класифікація </a:t>
            </a:r>
            <a:r>
              <a:rPr lang="uk-UA" sz="2100" dirty="0">
                <a:solidFill>
                  <a:schemeClr val="tx1"/>
                </a:solidFill>
              </a:rPr>
              <a:t>громадських просторів </a:t>
            </a:r>
            <a:r>
              <a:rPr lang="uk-UA" sz="2100" dirty="0" smtClean="0">
                <a:solidFill>
                  <a:schemeClr val="tx1"/>
                </a:solidFill>
              </a:rPr>
              <a:t>як </a:t>
            </a:r>
            <a:r>
              <a:rPr lang="uk-UA" sz="2100" dirty="0">
                <a:solidFill>
                  <a:schemeClr val="tx1"/>
                </a:solidFill>
              </a:rPr>
              <a:t>складової </a:t>
            </a:r>
            <a:r>
              <a:rPr lang="uk-UA" sz="2100" dirty="0" smtClean="0">
                <a:solidFill>
                  <a:schemeClr val="tx1"/>
                </a:solidFill>
              </a:rPr>
              <a:t/>
            </a:r>
            <a:br>
              <a:rPr lang="uk-UA" sz="2100" dirty="0" smtClean="0">
                <a:solidFill>
                  <a:schemeClr val="tx1"/>
                </a:solidFill>
              </a:rPr>
            </a:br>
            <a:r>
              <a:rPr lang="uk-UA" sz="2100" dirty="0" smtClean="0">
                <a:solidFill>
                  <a:schemeClr val="tx1"/>
                </a:solidFill>
              </a:rPr>
              <a:t>міського середовища</a:t>
            </a:r>
            <a:endParaRPr lang="ru-RU" sz="2100" dirty="0">
              <a:solidFill>
                <a:schemeClr val="tx1"/>
              </a:solidFill>
            </a:endParaRPr>
          </a:p>
        </p:txBody>
      </p:sp>
      <p:sp>
        <p:nvSpPr>
          <p:cNvPr id="8" name="TextBox 7"/>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graphicFrame>
        <p:nvGraphicFramePr>
          <p:cNvPr id="6" name="Схема 1"/>
          <p:cNvGraphicFramePr/>
          <p:nvPr>
            <p:extLst>
              <p:ext uri="{D42A27DB-BD31-4B8C-83A1-F6EECF244321}">
                <p14:modId xmlns:p14="http://schemas.microsoft.com/office/powerpoint/2010/main" val="1050873463"/>
              </p:ext>
            </p:extLst>
          </p:nvPr>
        </p:nvGraphicFramePr>
        <p:xfrm>
          <a:off x="329255" y="-221218"/>
          <a:ext cx="8628044" cy="5383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ttp://www.landezine.com/wp-content/uploads/2011/05/04-ravetllat-ribas-landscape-architecture-1024x68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4306" y="2841186"/>
            <a:ext cx="2258726" cy="15109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rch-buro.com/wp-content/uploads/2013/04/dizajn-kvartiry-jekonom-klassa-19.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61" r="1390" b="5077"/>
          <a:stretch/>
        </p:blipFill>
        <p:spPr bwMode="auto">
          <a:xfrm>
            <a:off x="277642" y="2841185"/>
            <a:ext cx="2276423" cy="15109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landezine.com/wp-content/uploads/2009/08/2-simcoe-wavedeck_west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4229" y="4686299"/>
            <a:ext cx="2282696" cy="1711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signed by AL/Arch, “the REAL estate temporary private spaces” was designed to become an alternative public space at the edge of the freeway in Bat-Ya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666" y="4587988"/>
            <a:ext cx="2662034" cy="18096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486496" y="312568"/>
            <a:ext cx="667170" cy="369332"/>
          </a:xfrm>
          <a:prstGeom prst="rect">
            <a:avLst/>
          </a:prstGeom>
        </p:spPr>
        <p:txBody>
          <a:bodyPr wrap="none">
            <a:spAutoFit/>
          </a:bodyPr>
          <a:lstStyle/>
          <a:p>
            <a:pPr algn="r"/>
            <a:r>
              <a:rPr lang="uk-UA" dirty="0" smtClean="0"/>
              <a:t>1.3. </a:t>
            </a:r>
            <a:endParaRPr lang="ru-RU" dirty="0"/>
          </a:p>
        </p:txBody>
      </p:sp>
    </p:spTree>
    <p:extLst>
      <p:ext uri="{BB962C8B-B14F-4D97-AF65-F5344CB8AC3E}">
        <p14:creationId xmlns:p14="http://schemas.microsoft.com/office/powerpoint/2010/main" val="16732899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710" t="3840" r="1859" b="3738"/>
          <a:stretch/>
        </p:blipFill>
        <p:spPr>
          <a:xfrm>
            <a:off x="474741" y="434566"/>
            <a:ext cx="7845394" cy="3974472"/>
          </a:xfr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932" r="1511"/>
          <a:stretch/>
        </p:blipFill>
        <p:spPr>
          <a:xfrm>
            <a:off x="398352" y="4479606"/>
            <a:ext cx="8311082" cy="2249424"/>
          </a:xfrm>
          <a:prstGeom prst="rect">
            <a:avLst/>
          </a:prstGeom>
        </p:spPr>
      </p:pic>
      <p:sp>
        <p:nvSpPr>
          <p:cNvPr id="7" name="TextBox 6"/>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sp>
        <p:nvSpPr>
          <p:cNvPr id="8" name="Rectangle 7"/>
          <p:cNvSpPr/>
          <p:nvPr/>
        </p:nvSpPr>
        <p:spPr>
          <a:xfrm>
            <a:off x="8486496" y="312568"/>
            <a:ext cx="667170" cy="369332"/>
          </a:xfrm>
          <a:prstGeom prst="rect">
            <a:avLst/>
          </a:prstGeom>
        </p:spPr>
        <p:txBody>
          <a:bodyPr wrap="none">
            <a:spAutoFit/>
          </a:bodyPr>
          <a:lstStyle/>
          <a:p>
            <a:pPr algn="r"/>
            <a:r>
              <a:rPr lang="uk-UA" dirty="0" smtClean="0"/>
              <a:t>1.3. </a:t>
            </a:r>
            <a:endParaRPr lang="ru-RU" dirty="0"/>
          </a:p>
        </p:txBody>
      </p:sp>
    </p:spTree>
    <p:extLst>
      <p:ext uri="{BB962C8B-B14F-4D97-AF65-F5344CB8AC3E}">
        <p14:creationId xmlns:p14="http://schemas.microsoft.com/office/powerpoint/2010/main" val="1269581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ru-RU" dirty="0"/>
          </a:p>
        </p:txBody>
      </p:sp>
      <p:pic>
        <p:nvPicPr>
          <p:cNvPr id="8"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10" y="135659"/>
            <a:ext cx="3826594" cy="666277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039" y="1554019"/>
            <a:ext cx="4943471" cy="4536361"/>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044" t="3912" r="47694" b="52423"/>
          <a:stretch/>
        </p:blipFill>
        <p:spPr>
          <a:xfrm>
            <a:off x="3881265" y="6053396"/>
            <a:ext cx="1609560" cy="68929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044" t="47660" r="47694"/>
          <a:stretch/>
        </p:blipFill>
        <p:spPr>
          <a:xfrm>
            <a:off x="5477871" y="6089209"/>
            <a:ext cx="1437279" cy="737783"/>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52797" t="12116" r="1037" b="51995"/>
          <a:stretch/>
        </p:blipFill>
        <p:spPr>
          <a:xfrm>
            <a:off x="6296730" y="6241775"/>
            <a:ext cx="1424325" cy="55666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2797" t="58531" r="1037" b="1"/>
          <a:stretch/>
        </p:blipFill>
        <p:spPr>
          <a:xfrm>
            <a:off x="7721055" y="6215422"/>
            <a:ext cx="1422945" cy="642578"/>
          </a:xfrm>
          <a:prstGeom prst="rect">
            <a:avLst/>
          </a:prstGeom>
        </p:spPr>
      </p:pic>
      <p:sp>
        <p:nvSpPr>
          <p:cNvPr id="16" name="TextBox 15"/>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sp>
        <p:nvSpPr>
          <p:cNvPr id="17" name="Title 1"/>
          <p:cNvSpPr txBox="1">
            <a:spLocks/>
          </p:cNvSpPr>
          <p:nvPr/>
        </p:nvSpPr>
        <p:spPr>
          <a:xfrm>
            <a:off x="4119324" y="195224"/>
            <a:ext cx="4696899" cy="124436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ru-RU" sz="2400" dirty="0">
              <a:solidFill>
                <a:schemeClr val="tx1"/>
              </a:solidFill>
            </a:endParaRPr>
          </a:p>
        </p:txBody>
      </p:sp>
      <p:sp>
        <p:nvSpPr>
          <p:cNvPr id="3" name="Title 2"/>
          <p:cNvSpPr>
            <a:spLocks noGrp="1"/>
          </p:cNvSpPr>
          <p:nvPr>
            <p:ph type="title"/>
          </p:nvPr>
        </p:nvSpPr>
        <p:spPr>
          <a:xfrm>
            <a:off x="4164362" y="195224"/>
            <a:ext cx="3786302" cy="1131020"/>
          </a:xfrm>
        </p:spPr>
        <p:txBody>
          <a:bodyPr>
            <a:noAutofit/>
          </a:bodyPr>
          <a:lstStyle/>
          <a:p>
            <a:r>
              <a:rPr lang="uk-UA" sz="2100" dirty="0" smtClean="0">
                <a:solidFill>
                  <a:schemeClr val="tx1"/>
                </a:solidFill>
              </a:rPr>
              <a:t>Особливості </a:t>
            </a:r>
            <a:r>
              <a:rPr lang="uk-UA" sz="2100" dirty="0">
                <a:solidFill>
                  <a:schemeClr val="tx1"/>
                </a:solidFill>
              </a:rPr>
              <a:t>громадських просторів Подільського </a:t>
            </a:r>
            <a:r>
              <a:rPr lang="uk-UA" sz="2100" dirty="0" smtClean="0">
                <a:solidFill>
                  <a:schemeClr val="tx1"/>
                </a:solidFill>
              </a:rPr>
              <a:t>району міста </a:t>
            </a:r>
            <a:r>
              <a:rPr lang="uk-UA" sz="2100" dirty="0">
                <a:solidFill>
                  <a:schemeClr val="tx1"/>
                </a:solidFill>
              </a:rPr>
              <a:t>Київ</a:t>
            </a:r>
            <a:r>
              <a:rPr lang="ru-RU" sz="2100" dirty="0">
                <a:solidFill>
                  <a:schemeClr val="tx1"/>
                </a:solidFill>
              </a:rPr>
              <a:t/>
            </a:r>
            <a:br>
              <a:rPr lang="ru-RU" sz="2100" dirty="0">
                <a:solidFill>
                  <a:schemeClr val="tx1"/>
                </a:solidFill>
              </a:rPr>
            </a:br>
            <a:endParaRPr lang="ru-RU" sz="2100" dirty="0"/>
          </a:p>
        </p:txBody>
      </p:sp>
      <p:sp>
        <p:nvSpPr>
          <p:cNvPr id="15" name="Rectangle 14"/>
          <p:cNvSpPr/>
          <p:nvPr/>
        </p:nvSpPr>
        <p:spPr>
          <a:xfrm>
            <a:off x="8486496" y="312568"/>
            <a:ext cx="667170" cy="369332"/>
          </a:xfrm>
          <a:prstGeom prst="rect">
            <a:avLst/>
          </a:prstGeom>
        </p:spPr>
        <p:txBody>
          <a:bodyPr wrap="none">
            <a:spAutoFit/>
          </a:bodyPr>
          <a:lstStyle/>
          <a:p>
            <a:pPr algn="r"/>
            <a:r>
              <a:rPr lang="uk-UA" dirty="0" smtClean="0"/>
              <a:t>1.4. </a:t>
            </a:r>
            <a:endParaRPr lang="ru-RU" dirty="0"/>
          </a:p>
        </p:txBody>
      </p:sp>
    </p:spTree>
    <p:extLst>
      <p:ext uri="{BB962C8B-B14F-4D97-AF65-F5344CB8AC3E}">
        <p14:creationId xmlns:p14="http://schemas.microsoft.com/office/powerpoint/2010/main" val="3844059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4302"/>
            <a:ext cx="7886700" cy="1325563"/>
          </a:xfrm>
        </p:spPr>
        <p:txBody>
          <a:bodyPr>
            <a:normAutofit/>
          </a:bodyPr>
          <a:lstStyle/>
          <a:p>
            <a:r>
              <a:rPr lang="uk-UA" sz="2400" dirty="0" smtClean="0">
                <a:solidFill>
                  <a:schemeClr val="tx1"/>
                </a:solidFill>
              </a:rPr>
              <a:t>Розділ ІІ. Фактори що впливають на архітектурне формування громадських просторів</a:t>
            </a:r>
            <a:endParaRPr lang="ru-RU" sz="24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6305074"/>
              </p:ext>
            </p:extLst>
          </p:nvPr>
        </p:nvGraphicFramePr>
        <p:xfrm>
          <a:off x="271604" y="1810693"/>
          <a:ext cx="8609846" cy="4494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023324" y="0"/>
            <a:ext cx="1066318" cy="369332"/>
          </a:xfrm>
          <a:prstGeom prst="rect">
            <a:avLst/>
          </a:prstGeom>
          <a:noFill/>
        </p:spPr>
        <p:txBody>
          <a:bodyPr wrap="none" rtlCol="0">
            <a:spAutoFit/>
          </a:bodyPr>
          <a:lstStyle/>
          <a:p>
            <a:r>
              <a:rPr lang="ru-RU" dirty="0" smtClean="0"/>
              <a:t>Роз</a:t>
            </a:r>
            <a:r>
              <a:rPr lang="uk-UA" dirty="0" smtClean="0"/>
              <a:t>діл ІІ</a:t>
            </a:r>
            <a:endParaRPr lang="ru-RU" dirty="0"/>
          </a:p>
        </p:txBody>
      </p:sp>
    </p:spTree>
    <p:extLst>
      <p:ext uri="{BB962C8B-B14F-4D97-AF65-F5344CB8AC3E}">
        <p14:creationId xmlns:p14="http://schemas.microsoft.com/office/powerpoint/2010/main" val="297433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2987" y="459607"/>
            <a:ext cx="3897564" cy="1318723"/>
          </a:xfrm>
        </p:spPr>
        <p:txBody>
          <a:bodyPr>
            <a:noAutofit/>
          </a:bodyPr>
          <a:lstStyle/>
          <a:p>
            <a:pPr lvl="0"/>
            <a:r>
              <a:rPr lang="uk-UA" sz="2100" dirty="0" smtClean="0">
                <a:solidFill>
                  <a:schemeClr val="tx1"/>
                </a:solidFill>
              </a:rPr>
              <a:t>Лінійний</a:t>
            </a:r>
            <a:r>
              <a:rPr lang="uk-UA" sz="2100" dirty="0">
                <a:solidFill>
                  <a:schemeClr val="tx1"/>
                </a:solidFill>
              </a:rPr>
              <a:t>, обмежений </a:t>
            </a:r>
            <a:r>
              <a:rPr lang="uk-UA" sz="2100" dirty="0" smtClean="0">
                <a:solidFill>
                  <a:schemeClr val="tx1"/>
                </a:solidFill>
              </a:rPr>
              <a:t/>
            </a:r>
            <a:br>
              <a:rPr lang="uk-UA" sz="2100" dirty="0" smtClean="0">
                <a:solidFill>
                  <a:schemeClr val="tx1"/>
                </a:solidFill>
              </a:rPr>
            </a:br>
            <a:r>
              <a:rPr lang="uk-UA" sz="2100" dirty="0" smtClean="0">
                <a:solidFill>
                  <a:schemeClr val="tx1"/>
                </a:solidFill>
              </a:rPr>
              <a:t>з </a:t>
            </a:r>
            <a:r>
              <a:rPr lang="uk-UA" sz="2100" dirty="0">
                <a:solidFill>
                  <a:schemeClr val="tx1"/>
                </a:solidFill>
              </a:rPr>
              <a:t>1-ї сторони, транзитний громадський </a:t>
            </a:r>
            <a:r>
              <a:rPr lang="uk-UA" sz="2100" dirty="0" smtClean="0">
                <a:solidFill>
                  <a:schemeClr val="tx1"/>
                </a:solidFill>
              </a:rPr>
              <a:t>простір</a:t>
            </a:r>
            <a:endParaRPr lang="ru-RU" sz="2100"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642" y="39626"/>
            <a:ext cx="5097100" cy="6814070"/>
          </a:xfrm>
        </p:spPr>
      </p:pic>
      <p:sp>
        <p:nvSpPr>
          <p:cNvPr id="7" name="TextBox 6"/>
          <p:cNvSpPr txBox="1"/>
          <p:nvPr/>
        </p:nvSpPr>
        <p:spPr>
          <a:xfrm>
            <a:off x="8023324" y="0"/>
            <a:ext cx="1066318" cy="369332"/>
          </a:xfrm>
          <a:prstGeom prst="rect">
            <a:avLst/>
          </a:prstGeom>
          <a:noFill/>
        </p:spPr>
        <p:txBody>
          <a:bodyPr wrap="none" rtlCol="0">
            <a:spAutoFit/>
          </a:bodyPr>
          <a:lstStyle/>
          <a:p>
            <a:r>
              <a:rPr lang="ru-RU" dirty="0" smtClean="0"/>
              <a:t>Роз</a:t>
            </a:r>
            <a:r>
              <a:rPr lang="uk-UA" dirty="0" smtClean="0"/>
              <a:t>діл ІІ</a:t>
            </a:r>
            <a:endParaRPr lang="ru-RU" dirty="0"/>
          </a:p>
        </p:txBody>
      </p:sp>
      <p:graphicFrame>
        <p:nvGraphicFramePr>
          <p:cNvPr id="5" name="Диаграмма 13"/>
          <p:cNvGraphicFramePr/>
          <p:nvPr>
            <p:extLst>
              <p:ext uri="{D42A27DB-BD31-4B8C-83A1-F6EECF244321}">
                <p14:modId xmlns:p14="http://schemas.microsoft.com/office/powerpoint/2010/main" val="2923242776"/>
              </p:ext>
            </p:extLst>
          </p:nvPr>
        </p:nvGraphicFramePr>
        <p:xfrm>
          <a:off x="5549773" y="1770359"/>
          <a:ext cx="2915218" cy="27341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14"/>
          <p:cNvGraphicFramePr/>
          <p:nvPr>
            <p:extLst>
              <p:ext uri="{D42A27DB-BD31-4B8C-83A1-F6EECF244321}">
                <p14:modId xmlns:p14="http://schemas.microsoft.com/office/powerpoint/2010/main" val="1064820627"/>
              </p:ext>
            </p:extLst>
          </p:nvPr>
        </p:nvGraphicFramePr>
        <p:xfrm>
          <a:off x="5278170" y="4286005"/>
          <a:ext cx="2860858" cy="2567691"/>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8486496" y="312568"/>
            <a:ext cx="667170" cy="369332"/>
          </a:xfrm>
          <a:prstGeom prst="rect">
            <a:avLst/>
          </a:prstGeom>
        </p:spPr>
        <p:txBody>
          <a:bodyPr wrap="none">
            <a:spAutoFit/>
          </a:bodyPr>
          <a:lstStyle/>
          <a:p>
            <a:pPr algn="r"/>
            <a:r>
              <a:rPr lang="uk-UA" dirty="0" smtClean="0"/>
              <a:t>2.1. </a:t>
            </a:r>
            <a:endParaRPr lang="ru-RU" dirty="0"/>
          </a:p>
        </p:txBody>
      </p:sp>
    </p:spTree>
    <p:extLst>
      <p:ext uri="{BB962C8B-B14F-4D97-AF65-F5344CB8AC3E}">
        <p14:creationId xmlns:p14="http://schemas.microsoft.com/office/powerpoint/2010/main" val="1889303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599" y="451636"/>
            <a:ext cx="4131903" cy="1499888"/>
          </a:xfrm>
        </p:spPr>
        <p:txBody>
          <a:bodyPr>
            <a:normAutofit/>
          </a:bodyPr>
          <a:lstStyle/>
          <a:p>
            <a:pPr lvl="0"/>
            <a:r>
              <a:rPr lang="uk-UA" sz="2100" dirty="0" smtClean="0">
                <a:solidFill>
                  <a:schemeClr val="tx1"/>
                </a:solidFill>
              </a:rPr>
              <a:t>Компактний</a:t>
            </a:r>
            <a:r>
              <a:rPr lang="uk-UA" sz="2100" dirty="0">
                <a:solidFill>
                  <a:schemeClr val="tx1"/>
                </a:solidFill>
              </a:rPr>
              <a:t>, відкритий, не транзитний громадський простір</a:t>
            </a:r>
            <a:r>
              <a:rPr lang="ru-RU" sz="2100" dirty="0">
                <a:solidFill>
                  <a:schemeClr val="tx1"/>
                </a:solidFill>
              </a:rPr>
              <a:t/>
            </a:r>
            <a:br>
              <a:rPr lang="ru-RU" sz="2100" dirty="0">
                <a:solidFill>
                  <a:schemeClr val="tx1"/>
                </a:solidFill>
              </a:rPr>
            </a:br>
            <a:endParaRPr lang="ru-RU" sz="2100"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904" y="69328"/>
            <a:ext cx="4544845" cy="6788671"/>
          </a:xfrm>
        </p:spPr>
      </p:pic>
      <p:sp>
        <p:nvSpPr>
          <p:cNvPr id="8" name="TextBox 7"/>
          <p:cNvSpPr txBox="1"/>
          <p:nvPr/>
        </p:nvSpPr>
        <p:spPr>
          <a:xfrm>
            <a:off x="8023324" y="0"/>
            <a:ext cx="1066318" cy="369332"/>
          </a:xfrm>
          <a:prstGeom prst="rect">
            <a:avLst/>
          </a:prstGeom>
          <a:noFill/>
        </p:spPr>
        <p:txBody>
          <a:bodyPr wrap="none" rtlCol="0">
            <a:spAutoFit/>
          </a:bodyPr>
          <a:lstStyle/>
          <a:p>
            <a:r>
              <a:rPr lang="ru-RU" dirty="0" smtClean="0"/>
              <a:t>Роз</a:t>
            </a:r>
            <a:r>
              <a:rPr lang="uk-UA" dirty="0" smtClean="0"/>
              <a:t>діл ІІ</a:t>
            </a:r>
            <a:endParaRPr lang="ru-RU" dirty="0"/>
          </a:p>
        </p:txBody>
      </p:sp>
      <p:graphicFrame>
        <p:nvGraphicFramePr>
          <p:cNvPr id="5" name="Схема 1"/>
          <p:cNvGraphicFramePr/>
          <p:nvPr>
            <p:extLst>
              <p:ext uri="{D42A27DB-BD31-4B8C-83A1-F6EECF244321}">
                <p14:modId xmlns:p14="http://schemas.microsoft.com/office/powerpoint/2010/main" val="1018488903"/>
              </p:ext>
            </p:extLst>
          </p:nvPr>
        </p:nvGraphicFramePr>
        <p:xfrm>
          <a:off x="4870765" y="1646806"/>
          <a:ext cx="3974471" cy="5139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8486496" y="312568"/>
            <a:ext cx="667170" cy="369332"/>
          </a:xfrm>
          <a:prstGeom prst="rect">
            <a:avLst/>
          </a:prstGeom>
        </p:spPr>
        <p:txBody>
          <a:bodyPr wrap="none">
            <a:spAutoFit/>
          </a:bodyPr>
          <a:lstStyle/>
          <a:p>
            <a:pPr algn="r"/>
            <a:r>
              <a:rPr lang="uk-UA" dirty="0" smtClean="0"/>
              <a:t>2.2. </a:t>
            </a:r>
            <a:endParaRPr lang="ru-RU" dirty="0"/>
          </a:p>
        </p:txBody>
      </p:sp>
    </p:spTree>
    <p:extLst>
      <p:ext uri="{BB962C8B-B14F-4D97-AF65-F5344CB8AC3E}">
        <p14:creationId xmlns:p14="http://schemas.microsoft.com/office/powerpoint/2010/main" val="4044360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8266" y="451636"/>
            <a:ext cx="3730029" cy="1291657"/>
          </a:xfrm>
        </p:spPr>
        <p:txBody>
          <a:bodyPr>
            <a:noAutofit/>
          </a:bodyPr>
          <a:lstStyle/>
          <a:p>
            <a:pPr lvl="0"/>
            <a:r>
              <a:rPr lang="uk-UA" sz="2100" dirty="0" smtClean="0">
                <a:solidFill>
                  <a:schemeClr val="tx1"/>
                </a:solidFill>
              </a:rPr>
              <a:t>Компактний</a:t>
            </a:r>
            <a:r>
              <a:rPr lang="uk-UA" sz="2100" dirty="0">
                <a:solidFill>
                  <a:schemeClr val="tx1"/>
                </a:solidFill>
              </a:rPr>
              <a:t>, закритий, </a:t>
            </a:r>
            <a:r>
              <a:rPr lang="uk-UA" sz="2100" dirty="0" smtClean="0">
                <a:solidFill>
                  <a:schemeClr val="tx1"/>
                </a:solidFill>
              </a:rPr>
              <a:t/>
            </a:r>
            <a:br>
              <a:rPr lang="uk-UA" sz="2100" dirty="0" smtClean="0">
                <a:solidFill>
                  <a:schemeClr val="tx1"/>
                </a:solidFill>
              </a:rPr>
            </a:br>
            <a:r>
              <a:rPr lang="uk-UA" sz="2100" dirty="0" smtClean="0">
                <a:solidFill>
                  <a:schemeClr val="tx1"/>
                </a:solidFill>
              </a:rPr>
              <a:t>не </a:t>
            </a:r>
            <a:r>
              <a:rPr lang="uk-UA" sz="2100" dirty="0">
                <a:solidFill>
                  <a:schemeClr val="tx1"/>
                </a:solidFill>
              </a:rPr>
              <a:t>транзитний </a:t>
            </a:r>
            <a:r>
              <a:rPr lang="uk-UA" sz="2100" dirty="0" smtClean="0">
                <a:solidFill>
                  <a:schemeClr val="tx1"/>
                </a:solidFill>
              </a:rPr>
              <a:t/>
            </a:r>
            <a:br>
              <a:rPr lang="uk-UA" sz="2100" dirty="0" smtClean="0">
                <a:solidFill>
                  <a:schemeClr val="tx1"/>
                </a:solidFill>
              </a:rPr>
            </a:br>
            <a:r>
              <a:rPr lang="uk-UA" sz="2100" dirty="0" smtClean="0">
                <a:solidFill>
                  <a:schemeClr val="tx1"/>
                </a:solidFill>
              </a:rPr>
              <a:t>громадський простір</a:t>
            </a:r>
            <a:endParaRPr lang="ru-RU" sz="2100" dirty="0">
              <a:solidFill>
                <a:schemeClr val="tx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699" y="55561"/>
            <a:ext cx="4940669" cy="6802439"/>
          </a:xfrm>
        </p:spPr>
      </p:pic>
      <p:sp>
        <p:nvSpPr>
          <p:cNvPr id="6" name="TextBox 5"/>
          <p:cNvSpPr txBox="1"/>
          <p:nvPr/>
        </p:nvSpPr>
        <p:spPr>
          <a:xfrm>
            <a:off x="7923736" y="0"/>
            <a:ext cx="984052" cy="369332"/>
          </a:xfrm>
          <a:prstGeom prst="rect">
            <a:avLst/>
          </a:prstGeom>
          <a:noFill/>
        </p:spPr>
        <p:txBody>
          <a:bodyPr wrap="none" rtlCol="0">
            <a:spAutoFit/>
          </a:bodyPr>
          <a:lstStyle/>
          <a:p>
            <a:r>
              <a:rPr lang="ru-RU" dirty="0" smtClean="0"/>
              <a:t>Роз</a:t>
            </a:r>
            <a:r>
              <a:rPr lang="uk-UA" dirty="0" smtClean="0"/>
              <a:t>діл ІІ</a:t>
            </a:r>
            <a:endParaRPr lang="ru-RU" dirty="0"/>
          </a:p>
        </p:txBody>
      </p:sp>
      <p:graphicFrame>
        <p:nvGraphicFramePr>
          <p:cNvPr id="5" name="Схема 1"/>
          <p:cNvGraphicFramePr/>
          <p:nvPr>
            <p:extLst>
              <p:ext uri="{D42A27DB-BD31-4B8C-83A1-F6EECF244321}">
                <p14:modId xmlns:p14="http://schemas.microsoft.com/office/powerpoint/2010/main" val="3610951643"/>
              </p:ext>
            </p:extLst>
          </p:nvPr>
        </p:nvGraphicFramePr>
        <p:xfrm>
          <a:off x="4461850" y="1629624"/>
          <a:ext cx="5181600" cy="5061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486496" y="312568"/>
            <a:ext cx="667170" cy="369332"/>
          </a:xfrm>
          <a:prstGeom prst="rect">
            <a:avLst/>
          </a:prstGeom>
        </p:spPr>
        <p:txBody>
          <a:bodyPr wrap="none">
            <a:spAutoFit/>
          </a:bodyPr>
          <a:lstStyle/>
          <a:p>
            <a:pPr algn="r"/>
            <a:r>
              <a:rPr lang="uk-UA" dirty="0" smtClean="0"/>
              <a:t>2.3. </a:t>
            </a:r>
            <a:endParaRPr lang="ru-RU" dirty="0"/>
          </a:p>
        </p:txBody>
      </p:sp>
    </p:spTree>
    <p:extLst>
      <p:ext uri="{BB962C8B-B14F-4D97-AF65-F5344CB8AC3E}">
        <p14:creationId xmlns:p14="http://schemas.microsoft.com/office/powerpoint/2010/main" val="18692961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45" y="582440"/>
            <a:ext cx="6347713" cy="1320800"/>
          </a:xfrm>
        </p:spPr>
        <p:txBody>
          <a:bodyPr>
            <a:normAutofit/>
          </a:bodyPr>
          <a:lstStyle/>
          <a:p>
            <a:r>
              <a:rPr lang="uk-UA" sz="2400" dirty="0" smtClean="0">
                <a:solidFill>
                  <a:schemeClr val="tx1"/>
                </a:solidFill>
              </a:rPr>
              <a:t>Розділ ІІІ. Особливості архітектурного формування громадських просторів</a:t>
            </a:r>
            <a:endParaRPr lang="ru-RU" sz="24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1196565"/>
              </p:ext>
            </p:extLst>
          </p:nvPr>
        </p:nvGraphicFramePr>
        <p:xfrm>
          <a:off x="325925" y="1903240"/>
          <a:ext cx="8546472" cy="4343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7923736" y="0"/>
            <a:ext cx="1041760" cy="369332"/>
          </a:xfrm>
          <a:prstGeom prst="rect">
            <a:avLst/>
          </a:prstGeom>
          <a:noFill/>
        </p:spPr>
        <p:txBody>
          <a:bodyPr wrap="none" rtlCol="0">
            <a:spAutoFit/>
          </a:bodyPr>
          <a:lstStyle/>
          <a:p>
            <a:r>
              <a:rPr lang="ru-RU" dirty="0" smtClean="0"/>
              <a:t>Роз</a:t>
            </a:r>
            <a:r>
              <a:rPr lang="uk-UA" dirty="0" smtClean="0"/>
              <a:t>діл </a:t>
            </a:r>
            <a:r>
              <a:rPr lang="en-US" dirty="0"/>
              <a:t>I</a:t>
            </a:r>
            <a:r>
              <a:rPr lang="uk-UA" dirty="0" smtClean="0"/>
              <a:t>ІІ</a:t>
            </a:r>
            <a:endParaRPr lang="ru-RU" dirty="0"/>
          </a:p>
        </p:txBody>
      </p:sp>
    </p:spTree>
    <p:extLst>
      <p:ext uri="{BB962C8B-B14F-4D97-AF65-F5344CB8AC3E}">
        <p14:creationId xmlns:p14="http://schemas.microsoft.com/office/powerpoint/2010/main" val="41810296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318" r="718" b="-1"/>
          <a:stretch/>
        </p:blipFill>
        <p:spPr>
          <a:xfrm>
            <a:off x="622281" y="959668"/>
            <a:ext cx="7842709" cy="5866256"/>
          </a:xfrm>
        </p:spPr>
      </p:pic>
      <p:sp>
        <p:nvSpPr>
          <p:cNvPr id="6" name="TextBox 5"/>
          <p:cNvSpPr txBox="1"/>
          <p:nvPr/>
        </p:nvSpPr>
        <p:spPr>
          <a:xfrm>
            <a:off x="7923736" y="0"/>
            <a:ext cx="1041760" cy="369332"/>
          </a:xfrm>
          <a:prstGeom prst="rect">
            <a:avLst/>
          </a:prstGeom>
          <a:noFill/>
        </p:spPr>
        <p:txBody>
          <a:bodyPr wrap="none" rtlCol="0">
            <a:spAutoFit/>
          </a:bodyPr>
          <a:lstStyle/>
          <a:p>
            <a:r>
              <a:rPr lang="ru-RU" dirty="0" smtClean="0"/>
              <a:t>Роз</a:t>
            </a:r>
            <a:r>
              <a:rPr lang="uk-UA" dirty="0" smtClean="0"/>
              <a:t>діл </a:t>
            </a:r>
            <a:r>
              <a:rPr lang="en-US" dirty="0"/>
              <a:t>I</a:t>
            </a:r>
            <a:r>
              <a:rPr lang="uk-UA" dirty="0" smtClean="0"/>
              <a:t>ІІ</a:t>
            </a:r>
            <a:endParaRPr lang="ru-RU" dirty="0"/>
          </a:p>
        </p:txBody>
      </p:sp>
      <p:sp>
        <p:nvSpPr>
          <p:cNvPr id="7" name="Title 1"/>
          <p:cNvSpPr txBox="1">
            <a:spLocks/>
          </p:cNvSpPr>
          <p:nvPr/>
        </p:nvSpPr>
        <p:spPr>
          <a:xfrm>
            <a:off x="151374" y="293589"/>
            <a:ext cx="8784521" cy="45723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uk-UA" sz="2100" dirty="0" smtClean="0"/>
              <a:t>Принципи архітектурного формування </a:t>
            </a:r>
          </a:p>
          <a:p>
            <a:r>
              <a:rPr lang="uk-UA" sz="2100" dirty="0" smtClean="0"/>
              <a:t>громадських просторів</a:t>
            </a:r>
            <a:endParaRPr lang="ru-RU" sz="2100" dirty="0"/>
          </a:p>
        </p:txBody>
      </p:sp>
      <p:sp>
        <p:nvSpPr>
          <p:cNvPr id="5" name="Rectangle 4"/>
          <p:cNvSpPr/>
          <p:nvPr/>
        </p:nvSpPr>
        <p:spPr>
          <a:xfrm>
            <a:off x="8486496" y="312568"/>
            <a:ext cx="667170" cy="369332"/>
          </a:xfrm>
          <a:prstGeom prst="rect">
            <a:avLst/>
          </a:prstGeom>
        </p:spPr>
        <p:txBody>
          <a:bodyPr wrap="none">
            <a:spAutoFit/>
          </a:bodyPr>
          <a:lstStyle/>
          <a:p>
            <a:pPr algn="r"/>
            <a:r>
              <a:rPr lang="uk-UA" dirty="0" smtClean="0"/>
              <a:t>3.1. </a:t>
            </a:r>
            <a:endParaRPr lang="ru-RU" dirty="0"/>
          </a:p>
        </p:txBody>
      </p:sp>
    </p:spTree>
    <p:extLst>
      <p:ext uri="{BB962C8B-B14F-4D97-AF65-F5344CB8AC3E}">
        <p14:creationId xmlns:p14="http://schemas.microsoft.com/office/powerpoint/2010/main" val="2952501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643" y="4352438"/>
            <a:ext cx="7794278" cy="683679"/>
          </a:xfrm>
        </p:spPr>
        <p:txBody>
          <a:bodyPr>
            <a:normAutofit/>
          </a:bodyPr>
          <a:lstStyle/>
          <a:p>
            <a:r>
              <a:rPr lang="uk-UA" sz="2400" dirty="0" smtClean="0">
                <a:solidFill>
                  <a:schemeClr val="tx1"/>
                </a:solidFill>
              </a:rPr>
              <a:t>Об</a:t>
            </a:r>
            <a:r>
              <a:rPr lang="en-US" sz="2400" dirty="0" smtClean="0">
                <a:solidFill>
                  <a:schemeClr val="tx1"/>
                </a:solidFill>
              </a:rPr>
              <a:t>’</a:t>
            </a:r>
            <a:r>
              <a:rPr lang="uk-UA" sz="2400" dirty="0" err="1" smtClean="0">
                <a:solidFill>
                  <a:schemeClr val="tx1"/>
                </a:solidFill>
              </a:rPr>
              <a:t>єкт</a:t>
            </a:r>
            <a:r>
              <a:rPr lang="uk-UA" sz="2400" dirty="0" smtClean="0">
                <a:solidFill>
                  <a:schemeClr val="tx1"/>
                </a:solidFill>
              </a:rPr>
              <a:t> дослідження:</a:t>
            </a:r>
            <a:endParaRPr lang="ru-RU" sz="2400" dirty="0">
              <a:solidFill>
                <a:schemeClr val="tx1"/>
              </a:solidFill>
            </a:endParaRPr>
          </a:p>
        </p:txBody>
      </p:sp>
      <p:sp>
        <p:nvSpPr>
          <p:cNvPr id="6" name="Content Placeholder 2"/>
          <p:cNvSpPr txBox="1">
            <a:spLocks/>
          </p:cNvSpPr>
          <p:nvPr/>
        </p:nvSpPr>
        <p:spPr>
          <a:xfrm>
            <a:off x="808022" y="4820762"/>
            <a:ext cx="5988867" cy="622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100" dirty="0"/>
              <a:t>громадський простір</a:t>
            </a:r>
            <a:endParaRPr lang="ru-RU" sz="2100" dirty="0"/>
          </a:p>
        </p:txBody>
      </p:sp>
      <p:sp>
        <p:nvSpPr>
          <p:cNvPr id="7" name="Title 1"/>
          <p:cNvSpPr txBox="1">
            <a:spLocks/>
          </p:cNvSpPr>
          <p:nvPr/>
        </p:nvSpPr>
        <p:spPr>
          <a:xfrm>
            <a:off x="400616" y="5367928"/>
            <a:ext cx="4542576" cy="6937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400" dirty="0"/>
              <a:t>Предмет дослідження:</a:t>
            </a:r>
            <a:endParaRPr lang="ru-RU" sz="2400" dirty="0"/>
          </a:p>
        </p:txBody>
      </p:sp>
      <p:sp>
        <p:nvSpPr>
          <p:cNvPr id="8" name="Content Placeholder 2"/>
          <p:cNvSpPr txBox="1">
            <a:spLocks/>
          </p:cNvSpPr>
          <p:nvPr/>
        </p:nvSpPr>
        <p:spPr>
          <a:xfrm>
            <a:off x="801232" y="5945196"/>
            <a:ext cx="7301620" cy="622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uk-UA" sz="2100" dirty="0"/>
              <a:t>архітектурне формування</a:t>
            </a:r>
            <a:endParaRPr lang="ru-RU" sz="2100" dirty="0"/>
          </a:p>
        </p:txBody>
      </p:sp>
      <p:sp>
        <p:nvSpPr>
          <p:cNvPr id="11" name="TextBox 10"/>
          <p:cNvSpPr txBox="1"/>
          <p:nvPr/>
        </p:nvSpPr>
        <p:spPr>
          <a:xfrm>
            <a:off x="8113859" y="0"/>
            <a:ext cx="721672" cy="369332"/>
          </a:xfrm>
          <a:prstGeom prst="rect">
            <a:avLst/>
          </a:prstGeom>
          <a:noFill/>
        </p:spPr>
        <p:txBody>
          <a:bodyPr wrap="none" rtlCol="0">
            <a:spAutoFit/>
          </a:bodyPr>
          <a:lstStyle/>
          <a:p>
            <a:r>
              <a:rPr lang="ru-RU" dirty="0" smtClean="0"/>
              <a:t>Вступ</a:t>
            </a:r>
            <a:endParaRPr lang="ru-RU" dirty="0"/>
          </a:p>
        </p:txBody>
      </p:sp>
      <p:graphicFrame>
        <p:nvGraphicFramePr>
          <p:cNvPr id="4" name="Diagram 3"/>
          <p:cNvGraphicFramePr/>
          <p:nvPr>
            <p:extLst>
              <p:ext uri="{D42A27DB-BD31-4B8C-83A1-F6EECF244321}">
                <p14:modId xmlns:p14="http://schemas.microsoft.com/office/powerpoint/2010/main" val="1473733110"/>
              </p:ext>
            </p:extLst>
          </p:nvPr>
        </p:nvGraphicFramePr>
        <p:xfrm>
          <a:off x="504454" y="-1451173"/>
          <a:ext cx="7991192" cy="5889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img-fotki.yandex.ru/get/6406/166329327.4dd/0_fb4c_92c20151_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648" b="6857"/>
          <a:stretch/>
        </p:blipFill>
        <p:spPr bwMode="auto">
          <a:xfrm>
            <a:off x="504682" y="2688359"/>
            <a:ext cx="1639329" cy="1237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fotki.yandex.ru/get/4109/z-lawyer.4b/0_3d445_654bc6c2_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692" t="2870" r="16707"/>
          <a:stretch/>
        </p:blipFill>
        <p:spPr bwMode="auto">
          <a:xfrm>
            <a:off x="2367621" y="2679826"/>
            <a:ext cx="1345191" cy="1299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mg-fotki.yandex.ru/get/6608/166329327.4a8/0_f0ed_588c5df5_ori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58922" y="2676281"/>
            <a:ext cx="1361310" cy="13081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g-fotki.yandex.ru/get/5813/40021230.2e/0_65650_29ea31c7_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617" r="23571"/>
          <a:stretch/>
        </p:blipFill>
        <p:spPr bwMode="auto">
          <a:xfrm>
            <a:off x="5531016" y="2684413"/>
            <a:ext cx="1140738" cy="13000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g-fotki.yandex.ru/get/4418/135848466.7/0_648b6_e4fe972e_L"/>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555"/>
          <a:stretch/>
        </p:blipFill>
        <p:spPr bwMode="auto">
          <a:xfrm>
            <a:off x="6879980" y="2684412"/>
            <a:ext cx="1623488" cy="127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84" y="94131"/>
            <a:ext cx="8737632" cy="681084"/>
          </a:xfrm>
        </p:spPr>
        <p:txBody>
          <a:bodyPr>
            <a:noAutofit/>
          </a:bodyPr>
          <a:lstStyle/>
          <a:p>
            <a:pPr lvl="0"/>
            <a:r>
              <a:rPr lang="uk-UA" sz="2100" dirty="0" smtClean="0">
                <a:solidFill>
                  <a:schemeClr val="tx1"/>
                </a:solidFill>
              </a:rPr>
              <a:t>Методика </a:t>
            </a:r>
            <a:r>
              <a:rPr lang="uk-UA" sz="2100" dirty="0">
                <a:solidFill>
                  <a:schemeClr val="tx1"/>
                </a:solidFill>
              </a:rPr>
              <a:t>архітектурного формування </a:t>
            </a:r>
            <a:r>
              <a:rPr lang="uk-UA" sz="2100" dirty="0" smtClean="0">
                <a:solidFill>
                  <a:schemeClr val="tx1"/>
                </a:solidFill>
              </a:rPr>
              <a:t/>
            </a:r>
            <a:br>
              <a:rPr lang="uk-UA" sz="2100" dirty="0" smtClean="0">
                <a:solidFill>
                  <a:schemeClr val="tx1"/>
                </a:solidFill>
              </a:rPr>
            </a:br>
            <a:r>
              <a:rPr lang="uk-UA" sz="2100" dirty="0" smtClean="0">
                <a:solidFill>
                  <a:schemeClr val="tx1"/>
                </a:solidFill>
              </a:rPr>
              <a:t>громадських </a:t>
            </a:r>
            <a:r>
              <a:rPr lang="uk-UA" sz="2100" dirty="0">
                <a:solidFill>
                  <a:schemeClr val="tx1"/>
                </a:solidFill>
              </a:rPr>
              <a:t>просторів</a:t>
            </a:r>
            <a:r>
              <a:rPr lang="ru-RU" sz="2100" dirty="0">
                <a:solidFill>
                  <a:schemeClr val="tx1"/>
                </a:solidFill>
              </a:rPr>
              <a:t/>
            </a:r>
            <a:br>
              <a:rPr lang="ru-RU" sz="2100" dirty="0">
                <a:solidFill>
                  <a:schemeClr val="tx1"/>
                </a:solidFill>
              </a:rPr>
            </a:br>
            <a:endParaRPr lang="ru-RU" sz="2100" dirty="0">
              <a:solidFill>
                <a:schemeClr val="tx1"/>
              </a:solidFill>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987" r="1588" b="2482"/>
          <a:stretch/>
        </p:blipFill>
        <p:spPr>
          <a:xfrm>
            <a:off x="981750" y="869346"/>
            <a:ext cx="7048673" cy="5898333"/>
          </a:xfrm>
        </p:spPr>
      </p:pic>
      <p:sp>
        <p:nvSpPr>
          <p:cNvPr id="6" name="TextBox 5"/>
          <p:cNvSpPr txBox="1"/>
          <p:nvPr/>
        </p:nvSpPr>
        <p:spPr>
          <a:xfrm>
            <a:off x="7923736" y="0"/>
            <a:ext cx="1041760" cy="369332"/>
          </a:xfrm>
          <a:prstGeom prst="rect">
            <a:avLst/>
          </a:prstGeom>
          <a:noFill/>
        </p:spPr>
        <p:txBody>
          <a:bodyPr wrap="none" rtlCol="0">
            <a:spAutoFit/>
          </a:bodyPr>
          <a:lstStyle/>
          <a:p>
            <a:r>
              <a:rPr lang="ru-RU" dirty="0" smtClean="0"/>
              <a:t>Роз</a:t>
            </a:r>
            <a:r>
              <a:rPr lang="uk-UA" dirty="0" smtClean="0"/>
              <a:t>діл </a:t>
            </a:r>
            <a:r>
              <a:rPr lang="en-US" dirty="0"/>
              <a:t>I</a:t>
            </a:r>
            <a:r>
              <a:rPr lang="uk-UA" dirty="0" smtClean="0"/>
              <a:t>ІІ</a:t>
            </a:r>
            <a:endParaRPr lang="ru-RU" dirty="0"/>
          </a:p>
        </p:txBody>
      </p:sp>
      <p:sp>
        <p:nvSpPr>
          <p:cNvPr id="7" name="Rectangle 6"/>
          <p:cNvSpPr/>
          <p:nvPr/>
        </p:nvSpPr>
        <p:spPr>
          <a:xfrm>
            <a:off x="8486496" y="312568"/>
            <a:ext cx="667170" cy="369332"/>
          </a:xfrm>
          <a:prstGeom prst="rect">
            <a:avLst/>
          </a:prstGeom>
        </p:spPr>
        <p:txBody>
          <a:bodyPr wrap="none">
            <a:spAutoFit/>
          </a:bodyPr>
          <a:lstStyle/>
          <a:p>
            <a:pPr algn="r"/>
            <a:r>
              <a:rPr lang="uk-UA" dirty="0" smtClean="0"/>
              <a:t>3.2. </a:t>
            </a:r>
            <a:endParaRPr lang="ru-RU" dirty="0"/>
          </a:p>
        </p:txBody>
      </p:sp>
    </p:spTree>
    <p:extLst>
      <p:ext uri="{BB962C8B-B14F-4D97-AF65-F5344CB8AC3E}">
        <p14:creationId xmlns:p14="http://schemas.microsoft.com/office/powerpoint/2010/main" val="3683286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6" y="53058"/>
            <a:ext cx="9148574" cy="632547"/>
          </a:xfrm>
        </p:spPr>
        <p:txBody>
          <a:bodyPr>
            <a:noAutofit/>
          </a:bodyPr>
          <a:lstStyle/>
          <a:p>
            <a:pPr lvl="0"/>
            <a:r>
              <a:rPr lang="uk-UA" sz="2100" dirty="0" smtClean="0">
                <a:solidFill>
                  <a:schemeClr val="tx1"/>
                </a:solidFill>
              </a:rPr>
              <a:t>Рекомендації </a:t>
            </a:r>
            <a:r>
              <a:rPr lang="uk-UA" sz="2100" dirty="0">
                <a:solidFill>
                  <a:schemeClr val="tx1"/>
                </a:solidFill>
              </a:rPr>
              <a:t>архітектурного формування </a:t>
            </a:r>
            <a:r>
              <a:rPr lang="uk-UA" sz="2100" dirty="0" smtClean="0">
                <a:solidFill>
                  <a:schemeClr val="tx1"/>
                </a:solidFill>
              </a:rPr>
              <a:t/>
            </a:r>
            <a:br>
              <a:rPr lang="uk-UA" sz="2100" dirty="0" smtClean="0">
                <a:solidFill>
                  <a:schemeClr val="tx1"/>
                </a:solidFill>
              </a:rPr>
            </a:br>
            <a:r>
              <a:rPr lang="uk-UA" sz="2100" dirty="0" smtClean="0">
                <a:solidFill>
                  <a:schemeClr val="tx1"/>
                </a:solidFill>
              </a:rPr>
              <a:t>громадських </a:t>
            </a:r>
            <a:r>
              <a:rPr lang="uk-UA" sz="2100" dirty="0">
                <a:solidFill>
                  <a:schemeClr val="tx1"/>
                </a:solidFill>
              </a:rPr>
              <a:t>просторів</a:t>
            </a:r>
            <a:r>
              <a:rPr lang="ru-RU" sz="2100" dirty="0">
                <a:solidFill>
                  <a:schemeClr val="tx1"/>
                </a:solidFill>
              </a:rPr>
              <a:t/>
            </a:r>
            <a:br>
              <a:rPr lang="ru-RU" sz="2100" dirty="0">
                <a:solidFill>
                  <a:schemeClr val="tx1"/>
                </a:solidFill>
              </a:rPr>
            </a:br>
            <a:endParaRPr lang="ru-RU" sz="2100" dirty="0">
              <a:solidFill>
                <a:schemeClr val="tx1"/>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859"/>
          <a:stretch/>
        </p:blipFill>
        <p:spPr>
          <a:xfrm>
            <a:off x="1675810" y="738663"/>
            <a:ext cx="5684658" cy="5978083"/>
          </a:xfrm>
        </p:spPr>
      </p:pic>
      <p:sp>
        <p:nvSpPr>
          <p:cNvPr id="6" name="TextBox 5"/>
          <p:cNvSpPr txBox="1"/>
          <p:nvPr/>
        </p:nvSpPr>
        <p:spPr>
          <a:xfrm>
            <a:off x="7923736" y="0"/>
            <a:ext cx="1041760" cy="369332"/>
          </a:xfrm>
          <a:prstGeom prst="rect">
            <a:avLst/>
          </a:prstGeom>
          <a:noFill/>
        </p:spPr>
        <p:txBody>
          <a:bodyPr wrap="none" rtlCol="0">
            <a:spAutoFit/>
          </a:bodyPr>
          <a:lstStyle/>
          <a:p>
            <a:r>
              <a:rPr lang="ru-RU" dirty="0" smtClean="0"/>
              <a:t>Роз</a:t>
            </a:r>
            <a:r>
              <a:rPr lang="uk-UA" dirty="0" smtClean="0"/>
              <a:t>діл </a:t>
            </a:r>
            <a:r>
              <a:rPr lang="en-US" dirty="0"/>
              <a:t>I</a:t>
            </a:r>
            <a:r>
              <a:rPr lang="uk-UA" dirty="0" smtClean="0"/>
              <a:t>ІІ</a:t>
            </a:r>
            <a:endParaRPr lang="ru-RU" dirty="0"/>
          </a:p>
        </p:txBody>
      </p:sp>
      <p:sp>
        <p:nvSpPr>
          <p:cNvPr id="5" name="Rectangle 4"/>
          <p:cNvSpPr/>
          <p:nvPr/>
        </p:nvSpPr>
        <p:spPr>
          <a:xfrm>
            <a:off x="8486496" y="312568"/>
            <a:ext cx="667170" cy="369332"/>
          </a:xfrm>
          <a:prstGeom prst="rect">
            <a:avLst/>
          </a:prstGeom>
        </p:spPr>
        <p:txBody>
          <a:bodyPr wrap="none">
            <a:spAutoFit/>
          </a:bodyPr>
          <a:lstStyle/>
          <a:p>
            <a:pPr algn="r"/>
            <a:r>
              <a:rPr lang="uk-UA" dirty="0" smtClean="0"/>
              <a:t>3.3. </a:t>
            </a:r>
            <a:endParaRPr lang="ru-RU" dirty="0"/>
          </a:p>
        </p:txBody>
      </p:sp>
    </p:spTree>
    <p:extLst>
      <p:ext uri="{BB962C8B-B14F-4D97-AF65-F5344CB8AC3E}">
        <p14:creationId xmlns:p14="http://schemas.microsoft.com/office/powerpoint/2010/main" val="2980166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219521"/>
            <a:ext cx="7886700" cy="429505"/>
          </a:xfrm>
        </p:spPr>
        <p:txBody>
          <a:bodyPr>
            <a:normAutofit fontScale="90000"/>
          </a:bodyPr>
          <a:lstStyle/>
          <a:p>
            <a:r>
              <a:rPr lang="uk-UA" sz="2400" dirty="0" smtClean="0">
                <a:solidFill>
                  <a:schemeClr val="tx1"/>
                </a:solidFill>
              </a:rPr>
              <a:t>Висновки:</a:t>
            </a:r>
            <a:endParaRPr lang="ru-RU" sz="2400" dirty="0">
              <a:solidFill>
                <a:schemeClr val="tx1"/>
              </a:solidFill>
            </a:endParaRPr>
          </a:p>
        </p:txBody>
      </p:sp>
      <p:sp>
        <p:nvSpPr>
          <p:cNvPr id="3" name="Content Placeholder 2"/>
          <p:cNvSpPr>
            <a:spLocks noGrp="1"/>
          </p:cNvSpPr>
          <p:nvPr>
            <p:ph idx="1"/>
          </p:nvPr>
        </p:nvSpPr>
        <p:spPr>
          <a:xfrm>
            <a:off x="609598" y="649026"/>
            <a:ext cx="7705727" cy="5894649"/>
          </a:xfrm>
        </p:spPr>
        <p:txBody>
          <a:bodyPr>
            <a:noAutofit/>
          </a:bodyPr>
          <a:lstStyle/>
          <a:p>
            <a:r>
              <a:rPr lang="ru-RU" sz="1200" dirty="0"/>
              <a:t>У роботі вирішено наукове завдання, яке полягає у визначенні особливостей архітектурного формування громадських просторів Подільського району для розробки рекомендацій організації громадський просторів </a:t>
            </a:r>
            <a:r>
              <a:rPr lang="ru-RU" sz="1200" dirty="0" smtClean="0"/>
              <a:t>у </a:t>
            </a:r>
            <a:r>
              <a:rPr lang="ru-RU" sz="1200" dirty="0"/>
              <a:t>міському середовищі. Проведені у роботі наукові дослідження дали можливість обґрунтувати принципи архітектурно – планувальних рішень ГП, розробити методику архітектурного формування ГП та визначити рекомендації архітектурного формування ГП.</a:t>
            </a:r>
          </a:p>
          <a:p>
            <a:r>
              <a:rPr lang="ru-RU" sz="1200" dirty="0" smtClean="0"/>
              <a:t>1. Аналіз </a:t>
            </a:r>
            <a:r>
              <a:rPr lang="ru-RU" sz="1200" dirty="0"/>
              <a:t>літературних джерел, історичних змін формування громадських просторів, сучасної практики проектування та будівництва дав можливість історичні закономірності, виявити архітектурно - планувальні особливості сучасних громадських просторів.</a:t>
            </a:r>
          </a:p>
          <a:p>
            <a:r>
              <a:rPr lang="ru-RU" sz="1200" dirty="0" smtClean="0"/>
              <a:t>2. У </a:t>
            </a:r>
            <a:r>
              <a:rPr lang="ru-RU" sz="1200" dirty="0"/>
              <a:t>ході вивчення існуючої ситуації в розвитку громадських просторів Подолу міста Київ було виявлено необхідність у створенні нових громадських просторів, оскільки існуючий стан архітектури ГП повною мірою не задовольняє потреби сучасного суспільства.</a:t>
            </a:r>
          </a:p>
          <a:p>
            <a:r>
              <a:rPr lang="ru-RU" sz="1200" dirty="0" smtClean="0"/>
              <a:t>3. У </a:t>
            </a:r>
            <a:r>
              <a:rPr lang="ru-RU" sz="1200" dirty="0"/>
              <a:t>ході дослідження проведено класифікацію громадських просторів за різними критеріями.</a:t>
            </a:r>
          </a:p>
          <a:p>
            <a:r>
              <a:rPr lang="ru-RU" sz="1200" dirty="0" smtClean="0"/>
              <a:t>4. Проведено </a:t>
            </a:r>
            <a:r>
              <a:rPr lang="ru-RU" sz="1200" dirty="0"/>
              <a:t>аналіз громадських просторів Подолу. </a:t>
            </a:r>
          </a:p>
          <a:p>
            <a:r>
              <a:rPr lang="ru-RU" sz="1200" dirty="0" smtClean="0"/>
              <a:t>5. Визначено </a:t>
            </a:r>
            <a:r>
              <a:rPr lang="ru-RU" sz="1200" dirty="0"/>
              <a:t>фактори та ступінь їх впливу на архітектурне формування громадських просторів</a:t>
            </a:r>
            <a:r>
              <a:rPr lang="ru-RU" sz="1200" dirty="0" smtClean="0"/>
              <a:t>.</a:t>
            </a:r>
            <a:endParaRPr lang="ru-RU" sz="1200" dirty="0"/>
          </a:p>
          <a:p>
            <a:r>
              <a:rPr lang="ru-RU" sz="1200" dirty="0" smtClean="0"/>
              <a:t>6. На </a:t>
            </a:r>
            <a:r>
              <a:rPr lang="ru-RU" sz="1200" dirty="0"/>
              <a:t>підставі визначених факторів виявлено вимоги до архітектурного формування різних типів громадських просторів</a:t>
            </a:r>
            <a:r>
              <a:rPr lang="ru-RU" sz="1200" dirty="0" smtClean="0"/>
              <a:t>.</a:t>
            </a:r>
          </a:p>
          <a:p>
            <a:r>
              <a:rPr lang="ru-RU" sz="1200" dirty="0"/>
              <a:t>7. Вивчення та дослідження громадських просторів дозволило сформувати принципи архітектурного формування громадських просторів: принцип відповідності; принцип динамічності та гнучкості; принцип взаємозв’язаності; принцип екологічності. </a:t>
            </a:r>
          </a:p>
          <a:p>
            <a:r>
              <a:rPr lang="ru-RU" sz="1200" dirty="0"/>
              <a:t>8. Архітектурне формування громадських просторів відповідно до сучасних вимог – актуальна задача, яка потребує розробки методики. Розроблена методика включає в себе три етапи: аналіз, проект, реалізація. </a:t>
            </a:r>
          </a:p>
          <a:p>
            <a:r>
              <a:rPr lang="ru-RU" sz="1200" dirty="0"/>
              <a:t>9. Розроблено рекомендації та пропозиції </a:t>
            </a:r>
            <a:r>
              <a:rPr lang="uk-UA" sz="1200" dirty="0"/>
              <a:t>архітектурного формування</a:t>
            </a:r>
            <a:r>
              <a:rPr lang="ru-RU" sz="1200" dirty="0"/>
              <a:t> громадських просторів, що забезпечують створення, в умовах урбанізації, якісного, гнучкого образу громадського простору з урахуванням особливостей проектування в історичній забудові, з максимальним збереженням автентичності історичного середовища</a:t>
            </a:r>
            <a:r>
              <a:rPr lang="ru-RU" sz="1200" dirty="0" smtClean="0"/>
              <a:t>.</a:t>
            </a:r>
            <a:endParaRPr lang="ru-RU" sz="1200" dirty="0"/>
          </a:p>
        </p:txBody>
      </p:sp>
    </p:spTree>
    <p:extLst>
      <p:ext uri="{BB962C8B-B14F-4D97-AF65-F5344CB8AC3E}">
        <p14:creationId xmlns:p14="http://schemas.microsoft.com/office/powerpoint/2010/main" val="18341331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uk-UA" sz="2400" dirty="0" smtClean="0">
                <a:solidFill>
                  <a:schemeClr val="tx1"/>
                </a:solidFill>
              </a:rPr>
              <a:t>Архітектурне формування відкритого громадського простору (Подільського району міста Київ)</a:t>
            </a:r>
            <a:endParaRPr lang="ru-RU" sz="2400"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08" y="3802455"/>
            <a:ext cx="3661056" cy="213485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0655" y="3799447"/>
            <a:ext cx="3666214" cy="2137861"/>
          </a:xfrm>
          <a:prstGeom prst="rect">
            <a:avLst/>
          </a:prstGeom>
        </p:spPr>
      </p:pic>
    </p:spTree>
    <p:extLst>
      <p:ext uri="{BB962C8B-B14F-4D97-AF65-F5344CB8AC3E}">
        <p14:creationId xmlns:p14="http://schemas.microsoft.com/office/powerpoint/2010/main" val="3857723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20" t="34658" r="31770"/>
          <a:stretch/>
        </p:blipFill>
        <p:spPr>
          <a:xfrm>
            <a:off x="582556" y="4246075"/>
            <a:ext cx="2272420" cy="226644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606" b="990"/>
          <a:stretch/>
        </p:blipFill>
        <p:spPr>
          <a:xfrm>
            <a:off x="2274283" y="323850"/>
            <a:ext cx="6727220" cy="64281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3130" t="35867" r="17599" b="54287"/>
          <a:stretch/>
        </p:blipFill>
        <p:spPr>
          <a:xfrm>
            <a:off x="2880553" y="1981895"/>
            <a:ext cx="1581150" cy="758072"/>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35867" r="56397" b="55939"/>
          <a:stretch/>
        </p:blipFill>
        <p:spPr>
          <a:xfrm>
            <a:off x="2854976" y="1314069"/>
            <a:ext cx="1755598" cy="630888"/>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447" t="3275" r="38532" b="64086"/>
          <a:stretch/>
        </p:blipFill>
        <p:spPr>
          <a:xfrm>
            <a:off x="256180" y="678887"/>
            <a:ext cx="2488846" cy="2587958"/>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24239" b="65668"/>
          <a:stretch/>
        </p:blipFill>
        <p:spPr>
          <a:xfrm>
            <a:off x="2745026" y="437103"/>
            <a:ext cx="3724656" cy="350088"/>
          </a:xfrm>
          <a:prstGeom prst="rect">
            <a:avLst/>
          </a:prstGeom>
        </p:spPr>
      </p:pic>
      <p:sp>
        <p:nvSpPr>
          <p:cNvPr id="9" name="TextBox 8"/>
          <p:cNvSpPr txBox="1"/>
          <p:nvPr/>
        </p:nvSpPr>
        <p:spPr>
          <a:xfrm>
            <a:off x="6310166" y="82304"/>
            <a:ext cx="2688879" cy="369332"/>
          </a:xfrm>
          <a:prstGeom prst="rect">
            <a:avLst/>
          </a:prstGeom>
          <a:noFill/>
        </p:spPr>
        <p:txBody>
          <a:bodyPr wrap="square" rtlCol="0">
            <a:spAutoFit/>
          </a:bodyPr>
          <a:lstStyle/>
          <a:p>
            <a:pPr algn="r"/>
            <a:r>
              <a:rPr lang="uk-UA" dirty="0" smtClean="0"/>
              <a:t>Містобудівний аналіз</a:t>
            </a:r>
            <a:endParaRPr lang="ru-RU" dirty="0"/>
          </a:p>
        </p:txBody>
      </p:sp>
    </p:spTree>
    <p:extLst>
      <p:ext uri="{BB962C8B-B14F-4D97-AF65-F5344CB8AC3E}">
        <p14:creationId xmlns:p14="http://schemas.microsoft.com/office/powerpoint/2010/main" val="2994241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050" b="838"/>
          <a:stretch/>
        </p:blipFill>
        <p:spPr>
          <a:xfrm>
            <a:off x="2290526" y="374179"/>
            <a:ext cx="6691549" cy="634756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8299" r="9100"/>
          <a:stretch/>
        </p:blipFill>
        <p:spPr>
          <a:xfrm>
            <a:off x="0" y="3216320"/>
            <a:ext cx="3383902" cy="154481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 t="45574" r="37805" b="21968"/>
          <a:stretch/>
        </p:blipFill>
        <p:spPr>
          <a:xfrm>
            <a:off x="0" y="451636"/>
            <a:ext cx="2431322" cy="2426350"/>
          </a:xfrm>
          <a:prstGeom prst="rect">
            <a:avLst/>
          </a:prstGeom>
        </p:spPr>
      </p:pic>
      <p:sp>
        <p:nvSpPr>
          <p:cNvPr id="9" name="TextBox 8"/>
          <p:cNvSpPr txBox="1"/>
          <p:nvPr/>
        </p:nvSpPr>
        <p:spPr>
          <a:xfrm>
            <a:off x="6310166" y="82304"/>
            <a:ext cx="2688879" cy="369332"/>
          </a:xfrm>
          <a:prstGeom prst="rect">
            <a:avLst/>
          </a:prstGeom>
          <a:noFill/>
        </p:spPr>
        <p:txBody>
          <a:bodyPr wrap="square" rtlCol="0">
            <a:spAutoFit/>
          </a:bodyPr>
          <a:lstStyle/>
          <a:p>
            <a:pPr algn="r"/>
            <a:r>
              <a:rPr lang="uk-UA" dirty="0" smtClean="0"/>
              <a:t>Містобудівний аналіз</a:t>
            </a:r>
            <a:endParaRPr lang="ru-RU"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8111" t="1018" r="41548" b="65970"/>
          <a:stretch/>
        </p:blipFill>
        <p:spPr>
          <a:xfrm>
            <a:off x="130260" y="5104214"/>
            <a:ext cx="1174532" cy="137134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111" t="35137" r="41548" b="30820"/>
          <a:stretch/>
        </p:blipFill>
        <p:spPr>
          <a:xfrm>
            <a:off x="1304792" y="5099470"/>
            <a:ext cx="1174532" cy="141418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8111" t="69224" r="41548"/>
          <a:stretch/>
        </p:blipFill>
        <p:spPr>
          <a:xfrm>
            <a:off x="2479324" y="5099470"/>
            <a:ext cx="1174532" cy="1278451"/>
          </a:xfrm>
          <a:prstGeom prst="rect">
            <a:avLst/>
          </a:prstGeom>
        </p:spPr>
      </p:pic>
    </p:spTree>
    <p:extLst>
      <p:ext uri="{BB962C8B-B14F-4D97-AF65-F5344CB8AC3E}">
        <p14:creationId xmlns:p14="http://schemas.microsoft.com/office/powerpoint/2010/main" val="3675161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031" b="2574"/>
          <a:stretch/>
        </p:blipFill>
        <p:spPr>
          <a:xfrm>
            <a:off x="2257424" y="265234"/>
            <a:ext cx="6722571" cy="6461300"/>
          </a:xfrm>
          <a:prstGeom prst="rect">
            <a:avLst/>
          </a:prstGeom>
        </p:spPr>
      </p:pic>
      <p:sp>
        <p:nvSpPr>
          <p:cNvPr id="8" name="TextBox 7"/>
          <p:cNvSpPr txBox="1"/>
          <p:nvPr/>
        </p:nvSpPr>
        <p:spPr>
          <a:xfrm>
            <a:off x="6310166" y="82304"/>
            <a:ext cx="2688879" cy="369332"/>
          </a:xfrm>
          <a:prstGeom prst="rect">
            <a:avLst/>
          </a:prstGeom>
          <a:noFill/>
        </p:spPr>
        <p:txBody>
          <a:bodyPr wrap="square" rtlCol="0">
            <a:spAutoFit/>
          </a:bodyPr>
          <a:lstStyle/>
          <a:p>
            <a:pPr algn="r"/>
            <a:r>
              <a:rPr lang="uk-UA" dirty="0" smtClean="0"/>
              <a:t>Містобудівний аналіз</a:t>
            </a:r>
            <a:endParaRPr lang="ru-RU" dirty="0"/>
          </a:p>
        </p:txBody>
      </p:sp>
      <p:pic>
        <p:nvPicPr>
          <p:cNvPr id="10" name="Content Placeholder 7"/>
          <p:cNvPicPr>
            <a:picLocks noChangeAspect="1"/>
          </p:cNvPicPr>
          <p:nvPr/>
        </p:nvPicPr>
        <p:blipFill rotWithShape="1">
          <a:blip r:embed="rId3">
            <a:extLst>
              <a:ext uri="{28A0092B-C50C-407E-A947-70E740481C1C}">
                <a14:useLocalDpi xmlns:a14="http://schemas.microsoft.com/office/drawing/2010/main" val="0"/>
              </a:ext>
            </a:extLst>
          </a:blip>
          <a:srcRect r="33486"/>
          <a:stretch/>
        </p:blipFill>
        <p:spPr>
          <a:xfrm>
            <a:off x="316303" y="641759"/>
            <a:ext cx="2829697" cy="365244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5003" r="66122" b="80472"/>
          <a:stretch/>
        </p:blipFill>
        <p:spPr>
          <a:xfrm>
            <a:off x="562451" y="5264494"/>
            <a:ext cx="2337402" cy="968721"/>
          </a:xfrm>
          <a:prstGeom prst="rect">
            <a:avLst/>
          </a:prstGeom>
        </p:spPr>
      </p:pic>
      <p:sp>
        <p:nvSpPr>
          <p:cNvPr id="3" name="TextBox 2"/>
          <p:cNvSpPr txBox="1"/>
          <p:nvPr/>
        </p:nvSpPr>
        <p:spPr>
          <a:xfrm>
            <a:off x="3562461" y="451636"/>
            <a:ext cx="3221331" cy="523220"/>
          </a:xfrm>
          <a:prstGeom prst="rect">
            <a:avLst/>
          </a:prstGeom>
          <a:noFill/>
        </p:spPr>
        <p:txBody>
          <a:bodyPr wrap="square" rtlCol="0">
            <a:spAutoFit/>
          </a:bodyPr>
          <a:lstStyle/>
          <a:p>
            <a:r>
              <a:rPr lang="uk-UA" sz="1400" b="1" dirty="0" smtClean="0"/>
              <a:t>Схема розмірів </a:t>
            </a:r>
          </a:p>
          <a:p>
            <a:r>
              <a:rPr lang="uk-UA" sz="1400" b="1" dirty="0" smtClean="0"/>
              <a:t>громадських просторів</a:t>
            </a:r>
            <a:endParaRPr lang="ru-RU" sz="1400" b="1" dirty="0"/>
          </a:p>
        </p:txBody>
      </p:sp>
    </p:spTree>
    <p:extLst>
      <p:ext uri="{BB962C8B-B14F-4D97-AF65-F5344CB8AC3E}">
        <p14:creationId xmlns:p14="http://schemas.microsoft.com/office/powerpoint/2010/main" val="1419759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r="73792"/>
          <a:stretch/>
        </p:blipFill>
        <p:spPr>
          <a:xfrm>
            <a:off x="311456" y="365126"/>
            <a:ext cx="1939647" cy="2343305"/>
          </a:xfrm>
        </p:spPr>
      </p:pic>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2904" b="4856"/>
          <a:stretch/>
        </p:blipFill>
        <p:spPr>
          <a:xfrm>
            <a:off x="2260628" y="365126"/>
            <a:ext cx="6711829" cy="6357841"/>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7812" t="8120" r="29929" b="16895"/>
          <a:stretch/>
        </p:blipFill>
        <p:spPr>
          <a:xfrm>
            <a:off x="509439" y="2495551"/>
            <a:ext cx="1643212" cy="1752600"/>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70417" t="6256" r="6563" b="16906"/>
          <a:stretch/>
        </p:blipFill>
        <p:spPr>
          <a:xfrm>
            <a:off x="608074" y="4476750"/>
            <a:ext cx="1757597" cy="1857376"/>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7812" t="82697" r="24376" b="5893"/>
          <a:stretch/>
        </p:blipFill>
        <p:spPr>
          <a:xfrm>
            <a:off x="460311" y="4248151"/>
            <a:ext cx="2053121" cy="266699"/>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76239" t="82700" r="6563" b="9420"/>
          <a:stretch/>
        </p:blipFill>
        <p:spPr>
          <a:xfrm>
            <a:off x="995262" y="6372224"/>
            <a:ext cx="1313125" cy="190501"/>
          </a:xfrm>
          <a:prstGeom prst="rect">
            <a:avLst/>
          </a:prstGeom>
        </p:spPr>
      </p:pic>
      <p:sp>
        <p:nvSpPr>
          <p:cNvPr id="3" name="TextBox 2"/>
          <p:cNvSpPr txBox="1"/>
          <p:nvPr/>
        </p:nvSpPr>
        <p:spPr>
          <a:xfrm>
            <a:off x="6310166" y="82304"/>
            <a:ext cx="2688879" cy="369332"/>
          </a:xfrm>
          <a:prstGeom prst="rect">
            <a:avLst/>
          </a:prstGeom>
          <a:noFill/>
        </p:spPr>
        <p:txBody>
          <a:bodyPr wrap="square" rtlCol="0">
            <a:spAutoFit/>
          </a:bodyPr>
          <a:lstStyle/>
          <a:p>
            <a:pPr algn="r"/>
            <a:r>
              <a:rPr lang="uk-UA" dirty="0" smtClean="0"/>
              <a:t>Містобудівний аналіз</a:t>
            </a:r>
            <a:endParaRPr lang="ru-RU" dirty="0"/>
          </a:p>
        </p:txBody>
      </p:sp>
    </p:spTree>
    <p:extLst>
      <p:ext uri="{BB962C8B-B14F-4D97-AF65-F5344CB8AC3E}">
        <p14:creationId xmlns:p14="http://schemas.microsoft.com/office/powerpoint/2010/main" val="27453077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497" b="1890"/>
          <a:stretch/>
        </p:blipFill>
        <p:spPr>
          <a:xfrm>
            <a:off x="81481" y="236657"/>
            <a:ext cx="9062519" cy="4199541"/>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50"/>
          <a:stretch/>
        </p:blipFill>
        <p:spPr>
          <a:xfrm>
            <a:off x="4695673" y="5222921"/>
            <a:ext cx="4025938" cy="143764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89" y="5222921"/>
            <a:ext cx="4086236" cy="1436568"/>
          </a:xfrm>
          <a:prstGeom prst="rect">
            <a:avLst/>
          </a:prstGeom>
        </p:spPr>
      </p:pic>
      <p:sp>
        <p:nvSpPr>
          <p:cNvPr id="9" name="TextBox 8"/>
          <p:cNvSpPr txBox="1"/>
          <p:nvPr/>
        </p:nvSpPr>
        <p:spPr>
          <a:xfrm>
            <a:off x="422389" y="4853589"/>
            <a:ext cx="3024354" cy="369332"/>
          </a:xfrm>
          <a:prstGeom prst="rect">
            <a:avLst/>
          </a:prstGeom>
          <a:noFill/>
        </p:spPr>
        <p:txBody>
          <a:bodyPr wrap="none" rtlCol="0">
            <a:spAutoFit/>
          </a:bodyPr>
          <a:lstStyle/>
          <a:p>
            <a:r>
              <a:rPr lang="uk-UA" dirty="0" smtClean="0"/>
              <a:t>Фото території проектування</a:t>
            </a:r>
            <a:endParaRPr lang="ru-RU" dirty="0"/>
          </a:p>
        </p:txBody>
      </p:sp>
      <p:sp>
        <p:nvSpPr>
          <p:cNvPr id="11" name="TextBox 10"/>
          <p:cNvSpPr txBox="1"/>
          <p:nvPr/>
        </p:nvSpPr>
        <p:spPr>
          <a:xfrm>
            <a:off x="6708642" y="116226"/>
            <a:ext cx="2220351" cy="369332"/>
          </a:xfrm>
          <a:prstGeom prst="rect">
            <a:avLst/>
          </a:prstGeom>
          <a:noFill/>
        </p:spPr>
        <p:txBody>
          <a:bodyPr wrap="none" rtlCol="0">
            <a:spAutoFit/>
          </a:bodyPr>
          <a:lstStyle/>
          <a:p>
            <a:r>
              <a:rPr lang="uk-UA" dirty="0" smtClean="0"/>
              <a:t>Перспектива </a:t>
            </a:r>
            <a:r>
              <a:rPr lang="uk-UA" dirty="0"/>
              <a:t>П</a:t>
            </a:r>
            <a:r>
              <a:rPr lang="uk-UA" dirty="0" smtClean="0"/>
              <a:t>одолу</a:t>
            </a:r>
            <a:endParaRPr lang="ru-RU" dirty="0"/>
          </a:p>
        </p:txBody>
      </p:sp>
    </p:spTree>
    <p:extLst>
      <p:ext uri="{BB962C8B-B14F-4D97-AF65-F5344CB8AC3E}">
        <p14:creationId xmlns:p14="http://schemas.microsoft.com/office/powerpoint/2010/main" val="3840704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97" b="2766"/>
          <a:stretch/>
        </p:blipFill>
        <p:spPr>
          <a:xfrm>
            <a:off x="5359650" y="43165"/>
            <a:ext cx="3612334" cy="6690825"/>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242" t="5605" b="-63"/>
          <a:stretch/>
        </p:blipFill>
        <p:spPr>
          <a:xfrm>
            <a:off x="1" y="645692"/>
            <a:ext cx="5228940" cy="6088298"/>
          </a:xfrm>
          <a:prstGeom prst="rect">
            <a:avLst/>
          </a:prstGeom>
        </p:spPr>
      </p:pic>
      <p:sp>
        <p:nvSpPr>
          <p:cNvPr id="8" name="TextBox 7"/>
          <p:cNvSpPr txBox="1"/>
          <p:nvPr/>
        </p:nvSpPr>
        <p:spPr>
          <a:xfrm>
            <a:off x="1538173" y="181664"/>
            <a:ext cx="1729063" cy="369332"/>
          </a:xfrm>
          <a:prstGeom prst="rect">
            <a:avLst/>
          </a:prstGeom>
          <a:noFill/>
        </p:spPr>
        <p:txBody>
          <a:bodyPr wrap="none" rtlCol="0">
            <a:spAutoFit/>
          </a:bodyPr>
          <a:lstStyle/>
          <a:p>
            <a:r>
              <a:rPr lang="uk-UA" dirty="0" smtClean="0"/>
              <a:t>Схема генплану</a:t>
            </a:r>
            <a:endParaRPr lang="ru-RU" dirty="0"/>
          </a:p>
        </p:txBody>
      </p:sp>
      <p:sp>
        <p:nvSpPr>
          <p:cNvPr id="9" name="TextBox 8"/>
          <p:cNvSpPr txBox="1"/>
          <p:nvPr/>
        </p:nvSpPr>
        <p:spPr>
          <a:xfrm>
            <a:off x="4925744" y="43165"/>
            <a:ext cx="1678665" cy="646331"/>
          </a:xfrm>
          <a:prstGeom prst="rect">
            <a:avLst/>
          </a:prstGeom>
          <a:noFill/>
        </p:spPr>
        <p:txBody>
          <a:bodyPr wrap="none" rtlCol="0">
            <a:spAutoFit/>
          </a:bodyPr>
          <a:lstStyle/>
          <a:p>
            <a:r>
              <a:rPr lang="uk-UA" dirty="0" smtClean="0"/>
              <a:t>Функціональне</a:t>
            </a:r>
          </a:p>
          <a:p>
            <a:r>
              <a:rPr lang="uk-UA" dirty="0" smtClean="0"/>
              <a:t> зонування</a:t>
            </a:r>
            <a:endParaRPr lang="ru-RU" dirty="0"/>
          </a:p>
        </p:txBody>
      </p:sp>
      <p:cxnSp>
        <p:nvCxnSpPr>
          <p:cNvPr id="3" name="Straight Arrow Connector 2"/>
          <p:cNvCxnSpPr/>
          <p:nvPr/>
        </p:nvCxnSpPr>
        <p:spPr>
          <a:xfrm flipV="1">
            <a:off x="2190939" y="1756372"/>
            <a:ext cx="423532" cy="443620"/>
          </a:xfrm>
          <a:prstGeom prst="straightConnector1">
            <a:avLst/>
          </a:prstGeom>
          <a:ln>
            <a:solidFill>
              <a:schemeClr val="accent6">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H="1">
            <a:off x="1131684" y="2897109"/>
            <a:ext cx="325924" cy="334978"/>
          </a:xfrm>
          <a:prstGeom prst="straightConnector1">
            <a:avLst/>
          </a:prstGeom>
          <a:ln>
            <a:solidFill>
              <a:schemeClr val="accent6">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H="1">
            <a:off x="3121938" y="4707802"/>
            <a:ext cx="318379" cy="351576"/>
          </a:xfrm>
          <a:prstGeom prst="straightConnector1">
            <a:avLst/>
          </a:prstGeom>
          <a:ln>
            <a:solidFill>
              <a:schemeClr val="accent6">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flipV="1">
            <a:off x="1457608" y="1683946"/>
            <a:ext cx="433458" cy="434565"/>
          </a:xfrm>
          <a:prstGeom prst="straightConnector1">
            <a:avLst/>
          </a:prstGeom>
          <a:ln>
            <a:solidFill>
              <a:schemeClr val="accent6">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V="1">
            <a:off x="4092166" y="3612333"/>
            <a:ext cx="452674" cy="443619"/>
          </a:xfrm>
          <a:prstGeom prst="straightConnector1">
            <a:avLst/>
          </a:prstGeom>
          <a:ln>
            <a:solidFill>
              <a:schemeClr val="accent6">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4237022" y="4517679"/>
            <a:ext cx="389299" cy="371192"/>
          </a:xfrm>
          <a:prstGeom prst="straightConnector1">
            <a:avLst/>
          </a:prstGeom>
          <a:ln>
            <a:solidFill>
              <a:schemeClr val="accent6">
                <a:lumMod val="50000"/>
              </a:schemeClr>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266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616" y="369332"/>
            <a:ext cx="6135986" cy="621139"/>
          </a:xfrm>
        </p:spPr>
        <p:txBody>
          <a:bodyPr>
            <a:normAutofit/>
          </a:bodyPr>
          <a:lstStyle/>
          <a:p>
            <a:r>
              <a:rPr lang="uk-UA" sz="2400" dirty="0" smtClean="0">
                <a:solidFill>
                  <a:schemeClr val="tx1"/>
                </a:solidFill>
              </a:rPr>
              <a:t>Задачі дослідження:</a:t>
            </a:r>
            <a:endParaRPr lang="ru-RU" sz="2400" dirty="0">
              <a:solidFill>
                <a:schemeClr val="tx1"/>
              </a:solidFill>
            </a:endParaRPr>
          </a:p>
        </p:txBody>
      </p:sp>
      <p:sp>
        <p:nvSpPr>
          <p:cNvPr id="3" name="Content Placeholder 2"/>
          <p:cNvSpPr>
            <a:spLocks noGrp="1"/>
          </p:cNvSpPr>
          <p:nvPr>
            <p:ph idx="1"/>
          </p:nvPr>
        </p:nvSpPr>
        <p:spPr>
          <a:xfrm>
            <a:off x="446638" y="965586"/>
            <a:ext cx="8117940" cy="3126621"/>
          </a:xfrm>
        </p:spPr>
        <p:txBody>
          <a:bodyPr>
            <a:normAutofit/>
          </a:bodyPr>
          <a:lstStyle/>
          <a:p>
            <a:pPr lvl="0">
              <a:buClrTx/>
              <a:buFont typeface="Arial" panose="020B0604020202020204" pitchFamily="34" charset="0"/>
              <a:buChar char="•"/>
            </a:pPr>
            <a:r>
              <a:rPr lang="uk-UA" dirty="0"/>
              <a:t>узагальнити теоретичні та практичні </a:t>
            </a:r>
            <a:r>
              <a:rPr lang="uk-UA" dirty="0" err="1"/>
              <a:t>досвіди</a:t>
            </a:r>
            <a:r>
              <a:rPr lang="uk-UA" dirty="0"/>
              <a:t> архітектурного формування громадських просторів;</a:t>
            </a:r>
            <a:endParaRPr lang="ru-RU" dirty="0"/>
          </a:p>
          <a:p>
            <a:pPr lvl="0">
              <a:buClrTx/>
              <a:buFont typeface="Arial" panose="020B0604020202020204" pitchFamily="34" charset="0"/>
              <a:buChar char="•"/>
            </a:pPr>
            <a:r>
              <a:rPr lang="uk-UA" dirty="0"/>
              <a:t>виявити основні фактори що впливають на архітектурне формування громадських просторів;</a:t>
            </a:r>
            <a:endParaRPr lang="ru-RU" dirty="0"/>
          </a:p>
          <a:p>
            <a:pPr lvl="0">
              <a:buClrTx/>
              <a:buFont typeface="Arial" panose="020B0604020202020204" pitchFamily="34" charset="0"/>
              <a:buChar char="•"/>
            </a:pPr>
            <a:r>
              <a:rPr lang="uk-UA" dirty="0"/>
              <a:t>запропонувати принципи архітектурного формування громадських просторів різних типів;</a:t>
            </a:r>
            <a:endParaRPr lang="ru-RU" dirty="0"/>
          </a:p>
          <a:p>
            <a:pPr lvl="0">
              <a:buClrTx/>
              <a:buFont typeface="Arial" panose="020B0604020202020204" pitchFamily="34" charset="0"/>
              <a:buChar char="•"/>
            </a:pPr>
            <a:r>
              <a:rPr lang="uk-UA" dirty="0"/>
              <a:t>розробити рекомендації та пропозиції проектування громадських просторів;</a:t>
            </a:r>
            <a:endParaRPr lang="ru-RU" dirty="0"/>
          </a:p>
          <a:p>
            <a:pPr lvl="0">
              <a:buClrTx/>
              <a:buFont typeface="Arial" panose="020B0604020202020204" pitchFamily="34" charset="0"/>
              <a:buChar char="•"/>
            </a:pPr>
            <a:r>
              <a:rPr lang="uk-UA" dirty="0"/>
              <a:t>розробити проект громадського простору.</a:t>
            </a:r>
            <a:endParaRPr lang="ru-RU" dirty="0"/>
          </a:p>
          <a:p>
            <a:endParaRPr lang="ru-RU" dirty="0"/>
          </a:p>
        </p:txBody>
      </p:sp>
      <p:sp>
        <p:nvSpPr>
          <p:cNvPr id="4" name="Title 1"/>
          <p:cNvSpPr txBox="1">
            <a:spLocks/>
          </p:cNvSpPr>
          <p:nvPr/>
        </p:nvSpPr>
        <p:spPr>
          <a:xfrm>
            <a:off x="400616" y="3965869"/>
            <a:ext cx="67516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400" dirty="0"/>
              <a:t>Межі дослідження:</a:t>
            </a:r>
            <a:endParaRPr lang="ru-RU" sz="2400" dirty="0"/>
          </a:p>
        </p:txBody>
      </p:sp>
      <p:sp>
        <p:nvSpPr>
          <p:cNvPr id="5" name="Content Placeholder 2"/>
          <p:cNvSpPr txBox="1">
            <a:spLocks/>
          </p:cNvSpPr>
          <p:nvPr/>
        </p:nvSpPr>
        <p:spPr>
          <a:xfrm>
            <a:off x="-685800" y="544550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sp>
        <p:nvSpPr>
          <p:cNvPr id="6" name="Content Placeholder 2"/>
          <p:cNvSpPr txBox="1">
            <a:spLocks/>
          </p:cNvSpPr>
          <p:nvPr/>
        </p:nvSpPr>
        <p:spPr>
          <a:xfrm>
            <a:off x="734086" y="5517932"/>
            <a:ext cx="10515600" cy="14894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p>
        </p:txBody>
      </p:sp>
      <p:sp>
        <p:nvSpPr>
          <p:cNvPr id="7" name="Content Placeholder 2"/>
          <p:cNvSpPr txBox="1">
            <a:spLocks/>
          </p:cNvSpPr>
          <p:nvPr/>
        </p:nvSpPr>
        <p:spPr>
          <a:xfrm>
            <a:off x="446638" y="4951747"/>
            <a:ext cx="8117940" cy="1245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100" dirty="0"/>
              <a:t>особливості архітектурного формування громадських просторів міського середовища на прикладі Подільського району історичної забудови.</a:t>
            </a:r>
          </a:p>
        </p:txBody>
      </p:sp>
      <p:sp>
        <p:nvSpPr>
          <p:cNvPr id="9" name="TextBox 8"/>
          <p:cNvSpPr txBox="1"/>
          <p:nvPr/>
        </p:nvSpPr>
        <p:spPr>
          <a:xfrm>
            <a:off x="8113859" y="0"/>
            <a:ext cx="721672" cy="369332"/>
          </a:xfrm>
          <a:prstGeom prst="rect">
            <a:avLst/>
          </a:prstGeom>
          <a:noFill/>
        </p:spPr>
        <p:txBody>
          <a:bodyPr wrap="none" rtlCol="0">
            <a:spAutoFit/>
          </a:bodyPr>
          <a:lstStyle/>
          <a:p>
            <a:r>
              <a:rPr lang="ru-RU" dirty="0" smtClean="0"/>
              <a:t>Вступ</a:t>
            </a:r>
            <a:endParaRPr lang="ru-RU" dirty="0"/>
          </a:p>
        </p:txBody>
      </p:sp>
    </p:spTree>
    <p:extLst>
      <p:ext uri="{BB962C8B-B14F-4D97-AF65-F5344CB8AC3E}">
        <p14:creationId xmlns:p14="http://schemas.microsoft.com/office/powerpoint/2010/main" val="2285435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RU"/>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323"/>
          <a:stretch/>
        </p:blipFill>
        <p:spPr>
          <a:xfrm>
            <a:off x="-1" y="165682"/>
            <a:ext cx="9144001" cy="6692318"/>
          </a:xfrm>
        </p:spPr>
      </p:pic>
      <p:sp>
        <p:nvSpPr>
          <p:cNvPr id="5" name="TextBox 4"/>
          <p:cNvSpPr txBox="1"/>
          <p:nvPr/>
        </p:nvSpPr>
        <p:spPr>
          <a:xfrm>
            <a:off x="456634" y="165682"/>
            <a:ext cx="3791935" cy="369332"/>
          </a:xfrm>
          <a:prstGeom prst="rect">
            <a:avLst/>
          </a:prstGeom>
          <a:noFill/>
        </p:spPr>
        <p:txBody>
          <a:bodyPr wrap="none" rtlCol="0">
            <a:spAutoFit/>
          </a:bodyPr>
          <a:lstStyle/>
          <a:p>
            <a:r>
              <a:rPr lang="uk-UA" dirty="0" smtClean="0"/>
              <a:t>Перспектива громадського простору</a:t>
            </a:r>
            <a:endParaRPr lang="ru-RU" dirty="0"/>
          </a:p>
        </p:txBody>
      </p:sp>
    </p:spTree>
    <p:extLst>
      <p:ext uri="{BB962C8B-B14F-4D97-AF65-F5344CB8AC3E}">
        <p14:creationId xmlns:p14="http://schemas.microsoft.com/office/powerpoint/2010/main" val="2700147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u-RU" dirty="0" smtClean="0"/>
              <a:t>Дякую за увагу!</a:t>
            </a:r>
            <a:endParaRPr lang="ru-RU" dirty="0"/>
          </a:p>
        </p:txBody>
      </p:sp>
      <p:sp>
        <p:nvSpPr>
          <p:cNvPr id="3" name="Content Placeholder 2"/>
          <p:cNvSpPr>
            <a:spLocks noGrp="1"/>
          </p:cNvSpPr>
          <p:nvPr>
            <p:ph idx="1"/>
          </p:nvPr>
        </p:nvSpPr>
        <p:spPr/>
        <p:txBody>
          <a:bodyPr/>
          <a:lstStyle/>
          <a:p>
            <a:endParaRPr lang="ru-RU" dirty="0"/>
          </a:p>
        </p:txBody>
      </p:sp>
    </p:spTree>
    <p:extLst>
      <p:ext uri="{BB962C8B-B14F-4D97-AF65-F5344CB8AC3E}">
        <p14:creationId xmlns:p14="http://schemas.microsoft.com/office/powerpoint/2010/main" val="312468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883" y="505817"/>
            <a:ext cx="7910466" cy="597985"/>
          </a:xfrm>
        </p:spPr>
        <p:txBody>
          <a:bodyPr>
            <a:normAutofit/>
          </a:bodyPr>
          <a:lstStyle/>
          <a:p>
            <a:r>
              <a:rPr lang="uk-UA" sz="2400" dirty="0" smtClean="0">
                <a:solidFill>
                  <a:schemeClr val="tx1"/>
                </a:solidFill>
              </a:rPr>
              <a:t>Методи дослідження: </a:t>
            </a:r>
            <a:endParaRPr lang="ru-RU" sz="2400" dirty="0">
              <a:solidFill>
                <a:schemeClr val="tx1"/>
              </a:solidFill>
            </a:endParaRPr>
          </a:p>
        </p:txBody>
      </p:sp>
      <p:sp>
        <p:nvSpPr>
          <p:cNvPr id="3" name="Content Placeholder 2"/>
          <p:cNvSpPr>
            <a:spLocks noGrp="1"/>
          </p:cNvSpPr>
          <p:nvPr>
            <p:ph idx="1"/>
          </p:nvPr>
        </p:nvSpPr>
        <p:spPr>
          <a:xfrm>
            <a:off x="665430" y="1168599"/>
            <a:ext cx="7944416" cy="2474772"/>
          </a:xfrm>
        </p:spPr>
        <p:txBody>
          <a:bodyPr>
            <a:normAutofit/>
          </a:bodyPr>
          <a:lstStyle/>
          <a:p>
            <a:pPr>
              <a:buClrTx/>
              <a:buFont typeface="Arial" panose="020B0604020202020204" pitchFamily="34" charset="0"/>
              <a:buChar char="•"/>
            </a:pPr>
            <a:r>
              <a:rPr lang="ru-RU" dirty="0"/>
              <a:t>порівняльний аналіз проектування існуючих зарубіжних </a:t>
            </a:r>
            <a:r>
              <a:rPr lang="ru-RU" dirty="0" smtClean="0"/>
              <a:t>та вітчизняних </a:t>
            </a:r>
            <a:r>
              <a:rPr lang="uk-UA" dirty="0" smtClean="0"/>
              <a:t>громадських </a:t>
            </a:r>
            <a:r>
              <a:rPr lang="uk-UA" dirty="0"/>
              <a:t>просторів</a:t>
            </a:r>
            <a:r>
              <a:rPr lang="ru-RU" dirty="0" smtClean="0"/>
              <a:t>;</a:t>
            </a:r>
          </a:p>
          <a:p>
            <a:pPr>
              <a:buClrTx/>
              <a:buFont typeface="Arial" panose="020B0604020202020204" pitchFamily="34" charset="0"/>
              <a:buChar char="•"/>
            </a:pPr>
            <a:r>
              <a:rPr lang="ru-RU" dirty="0" smtClean="0"/>
              <a:t>опрацювання </a:t>
            </a:r>
            <a:r>
              <a:rPr lang="ru-RU" dirty="0"/>
              <a:t>та систематизація літератури;</a:t>
            </a:r>
          </a:p>
          <a:p>
            <a:pPr>
              <a:buClrTx/>
              <a:buFont typeface="Arial" panose="020B0604020202020204" pitchFamily="34" charset="0"/>
              <a:buChar char="•"/>
            </a:pPr>
            <a:r>
              <a:rPr lang="ru-RU" dirty="0"/>
              <a:t>логічно-просторове моделювання;</a:t>
            </a:r>
          </a:p>
          <a:p>
            <a:pPr>
              <a:buClrTx/>
              <a:buFont typeface="Arial" panose="020B0604020202020204" pitchFamily="34" charset="0"/>
              <a:buChar char="•"/>
            </a:pPr>
            <a:r>
              <a:rPr lang="ru-RU" dirty="0"/>
              <a:t>функціональне моделювання;</a:t>
            </a:r>
          </a:p>
          <a:p>
            <a:pPr>
              <a:buClrTx/>
              <a:buFont typeface="Arial" panose="020B0604020202020204" pitchFamily="34" charset="0"/>
              <a:buChar char="•"/>
            </a:pPr>
            <a:r>
              <a:rPr lang="ru-RU" dirty="0"/>
              <a:t>графоаналітичний аналіз.</a:t>
            </a:r>
          </a:p>
          <a:p>
            <a:pPr marL="0" indent="0">
              <a:buNone/>
            </a:pPr>
            <a:endParaRPr lang="ru-RU" dirty="0"/>
          </a:p>
        </p:txBody>
      </p:sp>
      <p:sp>
        <p:nvSpPr>
          <p:cNvPr id="4" name="Title 1"/>
          <p:cNvSpPr txBox="1">
            <a:spLocks/>
          </p:cNvSpPr>
          <p:nvPr/>
        </p:nvSpPr>
        <p:spPr>
          <a:xfrm>
            <a:off x="545471" y="32049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400" dirty="0"/>
              <a:t>Наукова новизна:</a:t>
            </a:r>
            <a:endParaRPr lang="ru-RU" sz="2400" dirty="0"/>
          </a:p>
        </p:txBody>
      </p:sp>
      <p:sp>
        <p:nvSpPr>
          <p:cNvPr id="5" name="Content Placeholder 2"/>
          <p:cNvSpPr txBox="1">
            <a:spLocks/>
          </p:cNvSpPr>
          <p:nvPr/>
        </p:nvSpPr>
        <p:spPr>
          <a:xfrm>
            <a:off x="663167" y="4184548"/>
            <a:ext cx="7693182" cy="170925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uk-UA" sz="1800" dirty="0"/>
              <a:t>вперше визначено особливості архітектурного формування громадських просторів</a:t>
            </a:r>
            <a:r>
              <a:rPr lang="ru-RU" sz="1800" dirty="0"/>
              <a:t>;</a:t>
            </a:r>
          </a:p>
          <a:p>
            <a:pPr lvl="0"/>
            <a:r>
              <a:rPr lang="uk-UA" sz="1800" dirty="0"/>
              <a:t>використано метод систематизації громадських просторів за містобудівним чинником; </a:t>
            </a:r>
            <a:endParaRPr lang="ru-RU" sz="1800" dirty="0"/>
          </a:p>
          <a:p>
            <a:pPr lvl="0"/>
            <a:r>
              <a:rPr lang="uk-UA" sz="1800" dirty="0"/>
              <a:t>проведено аналіз території Подільського району міста Київ та визначено містобудівний потенціал</a:t>
            </a:r>
            <a:r>
              <a:rPr lang="ru-RU" sz="1800" dirty="0"/>
              <a:t>.</a:t>
            </a:r>
          </a:p>
        </p:txBody>
      </p:sp>
      <p:sp>
        <p:nvSpPr>
          <p:cNvPr id="8" name="TextBox 7"/>
          <p:cNvSpPr txBox="1"/>
          <p:nvPr/>
        </p:nvSpPr>
        <p:spPr>
          <a:xfrm>
            <a:off x="8113859" y="0"/>
            <a:ext cx="721672" cy="369332"/>
          </a:xfrm>
          <a:prstGeom prst="rect">
            <a:avLst/>
          </a:prstGeom>
          <a:noFill/>
        </p:spPr>
        <p:txBody>
          <a:bodyPr wrap="none" rtlCol="0">
            <a:spAutoFit/>
          </a:bodyPr>
          <a:lstStyle/>
          <a:p>
            <a:r>
              <a:rPr lang="ru-RU" dirty="0" smtClean="0"/>
              <a:t>Вступ</a:t>
            </a:r>
            <a:endParaRPr lang="ru-RU" dirty="0"/>
          </a:p>
        </p:txBody>
      </p:sp>
    </p:spTree>
    <p:extLst>
      <p:ext uri="{BB962C8B-B14F-4D97-AF65-F5344CB8AC3E}">
        <p14:creationId xmlns:p14="http://schemas.microsoft.com/office/powerpoint/2010/main" val="1827563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442" y="1073897"/>
            <a:ext cx="8077199" cy="2284939"/>
          </a:xfrm>
        </p:spPr>
        <p:txBody>
          <a:bodyPr>
            <a:normAutofit/>
          </a:bodyPr>
          <a:lstStyle/>
          <a:p>
            <a:pPr>
              <a:buClrTx/>
              <a:buFont typeface="Arial" panose="020B0604020202020204" pitchFamily="34" charset="0"/>
              <a:buChar char="•"/>
            </a:pPr>
            <a:r>
              <a:rPr lang="uk-UA" dirty="0" smtClean="0"/>
              <a:t>отримані </a:t>
            </a:r>
            <a:r>
              <a:rPr lang="uk-UA" dirty="0"/>
              <a:t>наукові результати дозволять сформулювати основні підходи до подальшого розвитку створення нових та реконструкції існуючих громадських просторів, дають можливість досконаліше розробити їх функціональну організацію  </a:t>
            </a:r>
            <a:r>
              <a:rPr lang="ru-RU" dirty="0"/>
              <a:t>через впровадження принципів</a:t>
            </a:r>
            <a:r>
              <a:rPr lang="uk-UA" dirty="0"/>
              <a:t> та рекомендацій</a:t>
            </a:r>
            <a:r>
              <a:rPr lang="ru-RU" dirty="0"/>
              <a:t> формування </a:t>
            </a:r>
            <a:r>
              <a:rPr lang="uk-UA" dirty="0"/>
              <a:t>громадських просторів</a:t>
            </a:r>
            <a:r>
              <a:rPr lang="ru-RU" dirty="0"/>
              <a:t>. Розроблені пропозиції будуть корисні для подальших наукових досліджень у цій галузі та використання в проектній діяльності. </a:t>
            </a:r>
          </a:p>
          <a:p>
            <a:endParaRPr lang="ru-RU" dirty="0"/>
          </a:p>
        </p:txBody>
      </p:sp>
      <p:sp>
        <p:nvSpPr>
          <p:cNvPr id="4" name="Title 1"/>
          <p:cNvSpPr txBox="1">
            <a:spLocks/>
          </p:cNvSpPr>
          <p:nvPr/>
        </p:nvSpPr>
        <p:spPr>
          <a:xfrm>
            <a:off x="405898" y="342995"/>
            <a:ext cx="8430285" cy="92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400" dirty="0"/>
              <a:t>Практичне значення:</a:t>
            </a:r>
            <a:endParaRPr lang="ru-RU" sz="2400" dirty="0"/>
          </a:p>
        </p:txBody>
      </p:sp>
      <p:sp>
        <p:nvSpPr>
          <p:cNvPr id="5" name="Title 1"/>
          <p:cNvSpPr txBox="1">
            <a:spLocks/>
          </p:cNvSpPr>
          <p:nvPr/>
        </p:nvSpPr>
        <p:spPr>
          <a:xfrm>
            <a:off x="405898" y="3493696"/>
            <a:ext cx="8557033" cy="743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sz="2400" dirty="0"/>
              <a:t>Структура наукового дослідження:</a:t>
            </a:r>
            <a:endParaRPr lang="ru-RU" sz="2400" dirty="0"/>
          </a:p>
        </p:txBody>
      </p:sp>
      <p:graphicFrame>
        <p:nvGraphicFramePr>
          <p:cNvPr id="6" name="Content Placeholder 3"/>
          <p:cNvGraphicFramePr>
            <a:graphicFrameLocks/>
          </p:cNvGraphicFramePr>
          <p:nvPr>
            <p:extLst>
              <p:ext uri="{D42A27DB-BD31-4B8C-83A1-F6EECF244321}">
                <p14:modId xmlns:p14="http://schemas.microsoft.com/office/powerpoint/2010/main" val="2272284056"/>
              </p:ext>
            </p:extLst>
          </p:nvPr>
        </p:nvGraphicFramePr>
        <p:xfrm>
          <a:off x="226338" y="4371882"/>
          <a:ext cx="8736594" cy="1660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8113859" y="0"/>
            <a:ext cx="721672" cy="369332"/>
          </a:xfrm>
          <a:prstGeom prst="rect">
            <a:avLst/>
          </a:prstGeom>
          <a:noFill/>
        </p:spPr>
        <p:txBody>
          <a:bodyPr wrap="none" rtlCol="0">
            <a:spAutoFit/>
          </a:bodyPr>
          <a:lstStyle/>
          <a:p>
            <a:r>
              <a:rPr lang="ru-RU" dirty="0" smtClean="0"/>
              <a:t>Вступ</a:t>
            </a:r>
            <a:endParaRPr lang="ru-RU" dirty="0"/>
          </a:p>
        </p:txBody>
      </p:sp>
    </p:spTree>
    <p:extLst>
      <p:ext uri="{BB962C8B-B14F-4D97-AF65-F5344CB8AC3E}">
        <p14:creationId xmlns:p14="http://schemas.microsoft.com/office/powerpoint/2010/main" val="3863613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527" y="718211"/>
            <a:ext cx="7886700" cy="1325563"/>
          </a:xfrm>
        </p:spPr>
        <p:txBody>
          <a:bodyPr>
            <a:normAutofit/>
          </a:bodyPr>
          <a:lstStyle/>
          <a:p>
            <a:r>
              <a:rPr lang="uk-UA" sz="2400" dirty="0" smtClean="0">
                <a:solidFill>
                  <a:schemeClr val="tx1"/>
                </a:solidFill>
              </a:rPr>
              <a:t>Розділ І. Передумови архітектурного формування громадських просторів</a:t>
            </a:r>
            <a:endParaRPr lang="ru-RU" sz="2400"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5301157"/>
              </p:ext>
            </p:extLst>
          </p:nvPr>
        </p:nvGraphicFramePr>
        <p:xfrm>
          <a:off x="226337" y="2082297"/>
          <a:ext cx="8655114" cy="3804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spTree>
    <p:extLst>
      <p:ext uri="{BB962C8B-B14F-4D97-AF65-F5344CB8AC3E}">
        <p14:creationId xmlns:p14="http://schemas.microsoft.com/office/powerpoint/2010/main" val="2508466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11334" y="625136"/>
            <a:ext cx="3332666" cy="1555232"/>
          </a:xfrm>
        </p:spPr>
        <p:txBody>
          <a:bodyPr>
            <a:normAutofit/>
          </a:bodyPr>
          <a:lstStyle/>
          <a:p>
            <a:pPr lvl="0"/>
            <a:r>
              <a:rPr lang="uk-UA" sz="2100" dirty="0" smtClean="0">
                <a:solidFill>
                  <a:schemeClr val="tx1"/>
                </a:solidFill>
              </a:rPr>
              <a:t>Характеристики </a:t>
            </a:r>
            <a:r>
              <a:rPr lang="uk-UA" sz="2100" dirty="0">
                <a:solidFill>
                  <a:schemeClr val="tx1"/>
                </a:solidFill>
              </a:rPr>
              <a:t>архітектурного формування громадських просторів</a:t>
            </a:r>
            <a:endParaRPr lang="ru-RU" sz="2100" dirty="0">
              <a:solidFill>
                <a:schemeClr val="tx1"/>
              </a:solidFill>
            </a:endParaRP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412" b="1295"/>
          <a:stretch/>
        </p:blipFill>
        <p:spPr>
          <a:xfrm>
            <a:off x="192150" y="184666"/>
            <a:ext cx="5481354" cy="6404888"/>
          </a:xfrm>
        </p:spPr>
      </p:pic>
      <p:sp>
        <p:nvSpPr>
          <p:cNvPr id="8" name="TextBox 7"/>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pic>
        <p:nvPicPr>
          <p:cNvPr id="1026" name="Picture 2" descr="The redevelopment of the Place de la République is based on the concept of an open space with multiple urban uses. The elimination of the traffic circle frees the site from the dominating constraint of motor vehicle traffic. The creation of the concourse marks the return of calm in an airy, uncluttered two hectare sp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8515" y="4636891"/>
            <a:ext cx="2827572" cy="202190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p:cNvSpPr txBox="1">
            <a:spLocks/>
          </p:cNvSpPr>
          <p:nvPr/>
        </p:nvSpPr>
        <p:spPr>
          <a:xfrm>
            <a:off x="5880871" y="2117752"/>
            <a:ext cx="2915216" cy="258175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uk-UA" sz="2400" dirty="0" smtClean="0">
                <a:solidFill>
                  <a:schemeClr val="tx1"/>
                </a:solidFill>
              </a:rPr>
              <a:t>Громадський простір </a:t>
            </a:r>
            <a:r>
              <a:rPr lang="uk-UA" dirty="0" smtClean="0">
                <a:solidFill>
                  <a:schemeClr val="tx1"/>
                </a:solidFill>
              </a:rPr>
              <a:t>– це територія масового місцезнаходження людей, де відбувається перетин соціальних, культурних і особистісних процесів. Це місце, яке є  відкритим і доступним для всіх громадян, незалежно від статі, раси, національності, віку чи їх соціально-економічного рівня. </a:t>
            </a:r>
            <a:endParaRPr lang="ru-RU" dirty="0">
              <a:solidFill>
                <a:schemeClr val="tx1"/>
              </a:solidFill>
            </a:endParaRPr>
          </a:p>
        </p:txBody>
      </p:sp>
      <p:sp>
        <p:nvSpPr>
          <p:cNvPr id="2" name="Rectangle 1"/>
          <p:cNvSpPr/>
          <p:nvPr/>
        </p:nvSpPr>
        <p:spPr>
          <a:xfrm>
            <a:off x="8486496" y="312568"/>
            <a:ext cx="667170" cy="369332"/>
          </a:xfrm>
          <a:prstGeom prst="rect">
            <a:avLst/>
          </a:prstGeom>
        </p:spPr>
        <p:txBody>
          <a:bodyPr wrap="none">
            <a:spAutoFit/>
          </a:bodyPr>
          <a:lstStyle/>
          <a:p>
            <a:pPr algn="r"/>
            <a:r>
              <a:rPr lang="uk-UA" dirty="0"/>
              <a:t>1.1. </a:t>
            </a:r>
            <a:endParaRPr lang="ru-RU" dirty="0"/>
          </a:p>
        </p:txBody>
      </p:sp>
    </p:spTree>
    <p:extLst>
      <p:ext uri="{BB962C8B-B14F-4D97-AF65-F5344CB8AC3E}">
        <p14:creationId xmlns:p14="http://schemas.microsoft.com/office/powerpoint/2010/main" val="1454423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Схема 2"/>
          <p:cNvGraphicFramePr/>
          <p:nvPr>
            <p:extLst>
              <p:ext uri="{D42A27DB-BD31-4B8C-83A1-F6EECF244321}">
                <p14:modId xmlns:p14="http://schemas.microsoft.com/office/powerpoint/2010/main" val="461553392"/>
              </p:ext>
            </p:extLst>
          </p:nvPr>
        </p:nvGraphicFramePr>
        <p:xfrm>
          <a:off x="3920150" y="588476"/>
          <a:ext cx="4581050" cy="5151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http://www.landezine.com/wp-content/uploads/2014/01/08_1307_Republique_37%C2%A9ClementGuillaum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1096" y="3766235"/>
            <a:ext cx="1833717" cy="15662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he starting point for the design of the winding playstructure, which is positioned on a prominent spot on the balcony, was therefore to strengthen the relation between the shopping area and the Sloterplas. The view on the Sloterplas is kept open and the width of the green zone determined the size of the play structu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250"/>
          <a:stretch/>
        </p:blipFill>
        <p:spPr bwMode="auto">
          <a:xfrm>
            <a:off x="6192502" y="3766236"/>
            <a:ext cx="2299643" cy="15662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1109394755"/>
              </p:ext>
            </p:extLst>
          </p:nvPr>
        </p:nvGraphicFramePr>
        <p:xfrm>
          <a:off x="104118" y="669956"/>
          <a:ext cx="3583133" cy="50518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sp>
        <p:nvSpPr>
          <p:cNvPr id="13" name="Rectangle 12"/>
          <p:cNvSpPr/>
          <p:nvPr/>
        </p:nvSpPr>
        <p:spPr>
          <a:xfrm>
            <a:off x="8486496" y="312568"/>
            <a:ext cx="667170" cy="369332"/>
          </a:xfrm>
          <a:prstGeom prst="rect">
            <a:avLst/>
          </a:prstGeom>
        </p:spPr>
        <p:txBody>
          <a:bodyPr wrap="none">
            <a:spAutoFit/>
          </a:bodyPr>
          <a:lstStyle/>
          <a:p>
            <a:pPr algn="r"/>
            <a:r>
              <a:rPr lang="uk-UA" dirty="0"/>
              <a:t>1.1. </a:t>
            </a:r>
            <a:endParaRPr lang="ru-RU" dirty="0"/>
          </a:p>
        </p:txBody>
      </p:sp>
    </p:spTree>
    <p:extLst>
      <p:ext uri="{BB962C8B-B14F-4D97-AF65-F5344CB8AC3E}">
        <p14:creationId xmlns:p14="http://schemas.microsoft.com/office/powerpoint/2010/main" val="4151081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2617182709"/>
              </p:ext>
            </p:extLst>
          </p:nvPr>
        </p:nvGraphicFramePr>
        <p:xfrm>
          <a:off x="933133" y="197290"/>
          <a:ext cx="5997861" cy="6364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75441" t="2801" r="4879" b="4308"/>
          <a:stretch/>
        </p:blipFill>
        <p:spPr>
          <a:xfrm>
            <a:off x="6378374" y="204355"/>
            <a:ext cx="1142375" cy="6348468"/>
          </a:xfrm>
          <a:prstGeom prst="rect">
            <a:avLst/>
          </a:prstGeom>
        </p:spPr>
      </p:pic>
      <p:sp>
        <p:nvSpPr>
          <p:cNvPr id="6" name="TextBox 5"/>
          <p:cNvSpPr txBox="1"/>
          <p:nvPr/>
        </p:nvSpPr>
        <p:spPr>
          <a:xfrm>
            <a:off x="8023324" y="0"/>
            <a:ext cx="926344" cy="369332"/>
          </a:xfrm>
          <a:prstGeom prst="rect">
            <a:avLst/>
          </a:prstGeom>
          <a:noFill/>
        </p:spPr>
        <p:txBody>
          <a:bodyPr wrap="none" rtlCol="0">
            <a:spAutoFit/>
          </a:bodyPr>
          <a:lstStyle/>
          <a:p>
            <a:r>
              <a:rPr lang="ru-RU" dirty="0" smtClean="0"/>
              <a:t>Роз</a:t>
            </a:r>
            <a:r>
              <a:rPr lang="uk-UA" dirty="0" smtClean="0"/>
              <a:t>діл І</a:t>
            </a:r>
            <a:endParaRPr lang="ru-RU" dirty="0"/>
          </a:p>
        </p:txBody>
      </p:sp>
      <p:sp>
        <p:nvSpPr>
          <p:cNvPr id="8" name="Rectangle 7"/>
          <p:cNvSpPr/>
          <p:nvPr/>
        </p:nvSpPr>
        <p:spPr>
          <a:xfrm>
            <a:off x="8486496" y="312568"/>
            <a:ext cx="667170" cy="369332"/>
          </a:xfrm>
          <a:prstGeom prst="rect">
            <a:avLst/>
          </a:prstGeom>
        </p:spPr>
        <p:txBody>
          <a:bodyPr wrap="none">
            <a:spAutoFit/>
          </a:bodyPr>
          <a:lstStyle/>
          <a:p>
            <a:pPr algn="r"/>
            <a:r>
              <a:rPr lang="uk-UA" dirty="0"/>
              <a:t>1.1. </a:t>
            </a:r>
            <a:endParaRPr lang="ru-RU" dirty="0"/>
          </a:p>
        </p:txBody>
      </p:sp>
    </p:spTree>
    <p:extLst>
      <p:ext uri="{BB962C8B-B14F-4D97-AF65-F5344CB8AC3E}">
        <p14:creationId xmlns:p14="http://schemas.microsoft.com/office/powerpoint/2010/main" val="2528936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Custom 24">
      <a:dk1>
        <a:sysClr val="windowText" lastClr="000000"/>
      </a:dk1>
      <a:lt1>
        <a:sysClr val="window" lastClr="FFFFFF"/>
      </a:lt1>
      <a:dk2>
        <a:srgbClr val="2C3C43"/>
      </a:dk2>
      <a:lt2>
        <a:srgbClr val="EBEBEB"/>
      </a:lt2>
      <a:accent1>
        <a:srgbClr val="FFFFFF"/>
      </a:accent1>
      <a:accent2>
        <a:srgbClr val="F2F2F2"/>
      </a:accent2>
      <a:accent3>
        <a:srgbClr val="E6B91E"/>
      </a:accent3>
      <a:accent4>
        <a:srgbClr val="E76618"/>
      </a:accent4>
      <a:accent5>
        <a:srgbClr val="C42F1A"/>
      </a:accent5>
      <a:accent6>
        <a:srgbClr val="96B943"/>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979</TotalTime>
  <Words>1182</Words>
  <Application>Microsoft Office PowerPoint</Application>
  <PresentationFormat>Экран (4:3)</PresentationFormat>
  <Paragraphs>173</Paragraphs>
  <Slides>31</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31</vt:i4>
      </vt:variant>
    </vt:vector>
  </HeadingPairs>
  <TitlesOfParts>
    <vt:vector size="40" baseType="lpstr">
      <vt:lpstr>Arial</vt:lpstr>
      <vt:lpstr>Calibri</vt:lpstr>
      <vt:lpstr>Calibri Light</vt:lpstr>
      <vt:lpstr>Tahoma</vt:lpstr>
      <vt:lpstr>Times New Roman</vt:lpstr>
      <vt:lpstr>Trebuchet MS</vt:lpstr>
      <vt:lpstr>Wingdings 3</vt:lpstr>
      <vt:lpstr>Facet</vt:lpstr>
      <vt:lpstr>Office Theme</vt:lpstr>
      <vt:lpstr>Особливості архітектурного формування громадських просторів</vt:lpstr>
      <vt:lpstr>Об’єкт дослідження:</vt:lpstr>
      <vt:lpstr>Задачі дослідження:</vt:lpstr>
      <vt:lpstr>Методи дослідження: </vt:lpstr>
      <vt:lpstr>Презентация PowerPoint</vt:lpstr>
      <vt:lpstr>Розділ І. Передумови архітектурного формування громадських просторів</vt:lpstr>
      <vt:lpstr>Характеристики архітектурного формування громадських просторів</vt:lpstr>
      <vt:lpstr>Презентация PowerPoint</vt:lpstr>
      <vt:lpstr>Презентация PowerPoint</vt:lpstr>
      <vt:lpstr>Аналіз закордонного та вітчизняного досвіду вивчення та проектування громадського простору </vt:lpstr>
      <vt:lpstr>Класифікація громадських просторів як складової  міського середовища</vt:lpstr>
      <vt:lpstr>Презентация PowerPoint</vt:lpstr>
      <vt:lpstr>Особливості громадських просторів Подільського району міста Київ </vt:lpstr>
      <vt:lpstr>Розділ ІІ. Фактори що впливають на архітектурне формування громадських просторів</vt:lpstr>
      <vt:lpstr>Лінійний, обмежений  з 1-ї сторони, транзитний громадський простір</vt:lpstr>
      <vt:lpstr>Компактний, відкритий, не транзитний громадський простір </vt:lpstr>
      <vt:lpstr>Компактний, закритий,  не транзитний  громадський простір</vt:lpstr>
      <vt:lpstr>Розділ ІІІ. Особливості архітектурного формування громадських просторів</vt:lpstr>
      <vt:lpstr>Презентация PowerPoint</vt:lpstr>
      <vt:lpstr>Методика архітектурного формування  громадських просторів </vt:lpstr>
      <vt:lpstr>Рекомендації архітектурного формування  громадських просторів </vt:lpstr>
      <vt:lpstr>Висновки:</vt:lpstr>
      <vt:lpstr>Архітектурне формування відкритого громадського простору (Подільського району міста Київ)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Особливості архітектурного формування громадських просторів</dc:title>
  <dc:creator>Анна Радюк</dc:creator>
  <cp:lastModifiedBy>admin</cp:lastModifiedBy>
  <cp:revision>117</cp:revision>
  <dcterms:created xsi:type="dcterms:W3CDTF">2014-02-04T13:05:26Z</dcterms:created>
  <dcterms:modified xsi:type="dcterms:W3CDTF">2015-09-10T13:01:58Z</dcterms:modified>
</cp:coreProperties>
</file>