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C98F6-B476-4DE3-9BB1-697875E76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C8226F-1CDD-4134-8690-E9E1DA987B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E11AD4-02DA-48DE-9B6B-9EA8DB5A4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53A0-325D-40C8-A47E-A68E5A73A44D}" type="datetimeFigureOut">
              <a:rPr lang="uk-UA" smtClean="0"/>
              <a:t>23.03.2023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CABA29-4BDA-4852-99CC-2CF4C939F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722474-AD4C-4334-9F47-E3664E54A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62E6-2BBD-414C-85EF-814D0D172F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520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99D6D7-8054-4970-A869-C6FC9F83A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94F647-13ED-4DF0-822F-05AD98E1E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9CB657-DE37-40E1-A58E-11F2D975E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53A0-325D-40C8-A47E-A68E5A73A44D}" type="datetimeFigureOut">
              <a:rPr lang="uk-UA" smtClean="0"/>
              <a:t>23.03.2023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DCF692-A3BE-45CC-AE7E-8F0626977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FCDDAE-8A7C-421A-AEAC-F565CD7CD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62E6-2BBD-414C-85EF-814D0D172F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7598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CB815C-62D6-48B0-8C1E-612DFAD9FA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DAA0AA-6927-4DE8-8FA9-BE38FDA2D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690081-DFB0-4B7F-BDA0-BF2BD8B7D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53A0-325D-40C8-A47E-A68E5A73A44D}" type="datetimeFigureOut">
              <a:rPr lang="uk-UA" smtClean="0"/>
              <a:t>23.03.2023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BAC327-8762-4A47-B99E-65D645611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D254E1-15C1-4562-AE3B-5082CC9E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62E6-2BBD-414C-85EF-814D0D172F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8670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898DF-E3A5-40DB-94E9-6919E16E3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3F5B62-CB5E-4D37-B24B-443189E82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A4D48D-5AF9-48E6-B9D9-871653D71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53A0-325D-40C8-A47E-A68E5A73A44D}" type="datetimeFigureOut">
              <a:rPr lang="uk-UA" smtClean="0"/>
              <a:t>23.03.2023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EE11CA-C91B-46E3-9388-CD2EFD682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AE9A85-2E90-41E9-98DE-CD1049B1A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62E6-2BBD-414C-85EF-814D0D172F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0758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4F8623-3E0F-4F5A-B0A0-2FAE7F2FD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5FAA6C-9E3A-450A-8AED-2320A5C3A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C7B917-50D7-48B5-813D-B6C3BAAD8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53A0-325D-40C8-A47E-A68E5A73A44D}" type="datetimeFigureOut">
              <a:rPr lang="uk-UA" smtClean="0"/>
              <a:t>23.03.2023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055D11-D315-4E41-8108-346E1BD87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37ADC4-4065-47B9-96C4-074B7E3BF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62E6-2BBD-414C-85EF-814D0D172F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8900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65C64A-33FA-4D17-B8DB-24343BB12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5C285-B19B-4A1E-BE53-1C7D75A32B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5F2DBC-33A5-41E5-A8DF-9C6075A05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699710-0436-4048-AE60-B8D5CC7C6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53A0-325D-40C8-A47E-A68E5A73A44D}" type="datetimeFigureOut">
              <a:rPr lang="uk-UA" smtClean="0"/>
              <a:t>23.03.2023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23C326-8B68-4D2F-B584-BFFF90F2D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35A98C-EDA7-4854-97D8-E50B00BF7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62E6-2BBD-414C-85EF-814D0D172F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2811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9C4FF-A892-47C1-819A-A9EA4B0D7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460F97-D976-4419-944C-BBD0F4662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B00F74-8A3E-4A4B-A1DD-AD780E4F8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4937A5-BA64-4E84-85DC-7620580AC6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EE80BA2-663E-4440-A83F-0726CE4AF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F3BE77E-DBEC-4D3F-A7AC-E7898E013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53A0-325D-40C8-A47E-A68E5A73A44D}" type="datetimeFigureOut">
              <a:rPr lang="uk-UA" smtClean="0"/>
              <a:t>23.03.2023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ACAC3E5-3D3A-4BD9-BAC5-7B9104721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77EA3F1-7A8C-4717-B0EB-24558838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62E6-2BBD-414C-85EF-814D0D172F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8600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DF112-61FD-4524-8946-34ECCF810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BEE42D0-4C3D-4C57-80BA-D110AA37B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53A0-325D-40C8-A47E-A68E5A73A44D}" type="datetimeFigureOut">
              <a:rPr lang="uk-UA" smtClean="0"/>
              <a:t>23.03.2023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06B1B88-52D3-4DDB-85F7-9AEEB0037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750893-3E57-427E-99A1-0971278E2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62E6-2BBD-414C-85EF-814D0D172F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5887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B893FB7-D085-44E9-B76C-3E6E7BB4A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53A0-325D-40C8-A47E-A68E5A73A44D}" type="datetimeFigureOut">
              <a:rPr lang="uk-UA" smtClean="0"/>
              <a:t>23.03.2023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8F9FE86-564C-4DF5-A299-8826F83A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0C9C86-05F1-4356-9A82-06B87121A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62E6-2BBD-414C-85EF-814D0D172F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7606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C10F57-1B29-4C6D-A57E-F76A14ABD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35AF81-EA24-4795-A1A3-0A6019E38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40C533-BD54-4A7E-8D53-FF75CFEC6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31BD71-C9B0-4C0A-975E-D21A3C2F8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53A0-325D-40C8-A47E-A68E5A73A44D}" type="datetimeFigureOut">
              <a:rPr lang="uk-UA" smtClean="0"/>
              <a:t>23.03.2023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698DCD-AA65-40B1-AED5-1359B2597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E683E0-96EA-4D9E-8591-93FBA90C7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62E6-2BBD-414C-85EF-814D0D172F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434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9ED0B2-861E-49F0-8B93-71A72F69B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1B46869-586C-44F9-A864-7BBBD0F8D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C2F3DB-11C7-4D4A-BFC3-1C6B74C05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F98E74-E42F-42D0-AF15-8F965AE9A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53A0-325D-40C8-A47E-A68E5A73A44D}" type="datetimeFigureOut">
              <a:rPr lang="uk-UA" smtClean="0"/>
              <a:t>23.03.2023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1E7FFC-9849-4F92-A20A-6E0853C7A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5F500D-A0A4-40F4-8A14-25663AA12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62E6-2BBD-414C-85EF-814D0D172F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3160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713D1D-1F61-4344-96AB-71DA2D85C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CE488E-93E0-438F-BEFF-DB13A9A8E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F9C3EE-8AC6-4205-B913-F5B7E40D59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A53A0-325D-40C8-A47E-A68E5A73A44D}" type="datetimeFigureOut">
              <a:rPr lang="uk-UA" smtClean="0"/>
              <a:t>23.03.2023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D301C7-168D-445A-91D3-26FC947C9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964E65-9C38-4C51-9C6A-675ADF0619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E62E6-2BBD-414C-85EF-814D0D172F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344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23F0AB7-6AE3-446E-B99D-F7F0BC7E8DD7}"/>
              </a:ext>
            </a:extLst>
          </p:cNvPr>
          <p:cNvSpPr/>
          <p:nvPr/>
        </p:nvSpPr>
        <p:spPr>
          <a:xfrm>
            <a:off x="4908144" y="0"/>
            <a:ext cx="2578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ГЕОТЕРМАЛЬНА ЕНЕРГІЯ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A35EA8-5E01-466E-8582-D03310F4F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87" y="738664"/>
            <a:ext cx="4562475" cy="19145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4396CF-E158-4696-97F5-D98EF1A11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62" y="2743676"/>
            <a:ext cx="4533900" cy="356235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D33C8F1-8F7C-4FF2-A0F0-06DC0C8B3218}"/>
              </a:ext>
            </a:extLst>
          </p:cNvPr>
          <p:cNvSpPr/>
          <p:nvPr/>
        </p:nvSpPr>
        <p:spPr>
          <a:xfrm>
            <a:off x="7029775" y="369332"/>
            <a:ext cx="3695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Виникнення геотермальної теплоти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7E396B-D5E8-4C56-BC82-49786DE13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412" y="738664"/>
            <a:ext cx="4524375" cy="29622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F70A01-7833-41D0-9D4B-F4F2050D41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4462" y="3700939"/>
            <a:ext cx="450532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35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8B1C00-332A-4471-B51F-64756420E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" y="520700"/>
            <a:ext cx="4505325" cy="52578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B47957-1CAF-44DD-B0E5-D7EE1DDA0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740" y="112712"/>
            <a:ext cx="4524375" cy="353377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585D0A8-F613-4A1D-957A-284980CAD6B9}"/>
              </a:ext>
            </a:extLst>
          </p:cNvPr>
          <p:cNvSpPr/>
          <p:nvPr/>
        </p:nvSpPr>
        <p:spPr>
          <a:xfrm>
            <a:off x="7096495" y="3646487"/>
            <a:ext cx="3968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Використання геотермальних ресурсів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AC2B94-EFBE-4726-829F-02D97BA34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740" y="4015819"/>
            <a:ext cx="44958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93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7E7D89-AC53-4C76-BF33-09584B59F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962" y="177800"/>
            <a:ext cx="4486275" cy="67818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8D11C9-18A4-43C1-894D-466FC2BB4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763" y="803275"/>
            <a:ext cx="4486275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73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D511A46-689D-4CBB-9D2F-1DB7154CD811}"/>
              </a:ext>
            </a:extLst>
          </p:cNvPr>
          <p:cNvSpPr/>
          <p:nvPr/>
        </p:nvSpPr>
        <p:spPr>
          <a:xfrm>
            <a:off x="4930264" y="0"/>
            <a:ext cx="2331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Методика розрахунку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2D601B6-BC69-4818-A6E2-4CDB9BFBADB5}"/>
              </a:ext>
            </a:extLst>
          </p:cNvPr>
          <p:cNvSpPr/>
          <p:nvPr/>
        </p:nvSpPr>
        <p:spPr>
          <a:xfrm>
            <a:off x="1646252" y="369332"/>
            <a:ext cx="2117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Сухі скальні породи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F3F4CA-F90A-4098-8A76-6AACE9727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" y="738664"/>
            <a:ext cx="4505325" cy="6286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12D777-BE79-4B96-9DF4-85CB48CE9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6" y="1367314"/>
            <a:ext cx="4505325" cy="37814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C75633-1504-42CA-BB8A-21D221DD3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36" y="5148739"/>
            <a:ext cx="4524375" cy="8286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6F37F3-A168-485E-9E6A-C71BD4F71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0475" y="663535"/>
            <a:ext cx="4514850" cy="20955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C138BE-510E-40CC-9CF8-F5CAEFEE80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1900" y="3034664"/>
            <a:ext cx="45720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50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B80687-E5F5-418A-A5D3-F763EFD74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825" y="1319212"/>
            <a:ext cx="455295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82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E5CEB3-7254-4B9B-A66C-7699F6DF0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172" y="0"/>
            <a:ext cx="4486656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7D1060-63BD-43AE-9929-D64339C5D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400" y="1254125"/>
            <a:ext cx="45720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12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FEF4F5B-5598-4C0C-915A-8BF160E3B551}"/>
              </a:ext>
            </a:extLst>
          </p:cNvPr>
          <p:cNvSpPr/>
          <p:nvPr/>
        </p:nvSpPr>
        <p:spPr>
          <a:xfrm>
            <a:off x="4657465" y="0"/>
            <a:ext cx="2877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Природні водоносні пласти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FF5F2D-8581-44DD-9810-930BD135D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62" y="796925"/>
            <a:ext cx="4562475" cy="27146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24C29F-D3A2-472F-8759-FB5A3DA93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800" y="796925"/>
            <a:ext cx="456247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93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156FFB-8DEB-442B-92A2-BDEEA81E4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685800"/>
            <a:ext cx="4495800" cy="51911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512960-9561-40CD-B758-A996D2BA6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200" y="1139825"/>
            <a:ext cx="4467225" cy="16573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ED95A4-3BC0-48B0-A954-E6F522460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425" y="3429000"/>
            <a:ext cx="452437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6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E4DDA3-2821-424A-A509-E4E2214D0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87" y="509587"/>
            <a:ext cx="4467225" cy="56102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38ED16-8377-40AB-AA84-45CFD6A1E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650" y="595312"/>
            <a:ext cx="43053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315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16</Words>
  <Application>Microsoft Office PowerPoint</Application>
  <PresentationFormat>Широкоэкранный</PresentationFormat>
  <Paragraphs>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2023-03-23T03:50:56Z</dcterms:created>
  <dcterms:modified xsi:type="dcterms:W3CDTF">2023-03-23T04:11:28Z</dcterms:modified>
</cp:coreProperties>
</file>