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  <p:sldMasterId id="2147484468" r:id="rId2"/>
  </p:sldMasterIdLst>
  <p:notesMasterIdLst>
    <p:notesMasterId r:id="rId6"/>
  </p:notesMasterIdLst>
  <p:sldIdLst>
    <p:sldId id="279" r:id="rId3"/>
    <p:sldId id="291" r:id="rId4"/>
    <p:sldId id="275" r:id="rId5"/>
  </p:sldIdLst>
  <p:sldSz cx="9144000" cy="6858000" type="screen4x3"/>
  <p:notesSz cx="6877050" cy="9656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FF"/>
    <a:srgbClr val="C9C9FF"/>
    <a:srgbClr val="B3E6FF"/>
    <a:srgbClr val="F3E7D9"/>
    <a:srgbClr val="CDDEFF"/>
    <a:srgbClr val="A7C4FF"/>
    <a:srgbClr val="D5DBF7"/>
    <a:srgbClr val="E3D7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63" autoAdjust="0"/>
    <p:restoredTop sz="94770" autoAdjust="0"/>
  </p:normalViewPr>
  <p:slideViewPr>
    <p:cSldViewPr>
      <p:cViewPr>
        <p:scale>
          <a:sx n="60" d="100"/>
          <a:sy n="60" d="100"/>
        </p:scale>
        <p:origin x="-1278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pPr>
              <a:defRPr/>
            </a:pPr>
            <a:fld id="{D85698F6-46C7-4B09-B729-D73F9A751B40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pPr>
              <a:defRPr/>
            </a:pPr>
            <a:fld id="{7360A66E-0761-4E41-BAAA-349C13FC5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300CD-8500-4021-B873-B34AED1B8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BE76-7292-4791-94BF-97FAD485D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F9AFD-60B4-47BF-93AB-A5FDF7550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4464E8-4588-4CFA-BD57-D2F1C7BCA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F266D-A9A0-4995-92D6-7348FF50E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9CD750-823B-4EAB-BB1B-6836C8B66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6EFFC-4C8F-40AF-96F6-77BE3C437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1E4FCE-2BD9-4C03-A3D7-56632E3E3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DC248-8516-410A-9CCB-8476AC618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F0F592-27F5-4E3E-ABE5-9433CA42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6A7ECA-0413-4CD1-AE83-8FCDBE824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E0BF5-239F-4D21-815D-1202F1F1D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B69840-7572-455C-9659-DB9A0110D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17B5B-0139-42E1-A87D-E27E2BD0E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E5D6-A318-4E35-A763-0A01952F0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0A949-4D9D-45AA-AF07-2DF18DE65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7D0B-6070-43C9-82E8-895A5D0C9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98A5F-9036-4BB1-BF77-9EDD6B100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1E6AE-26ED-4069-B80B-F26FADA13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00798-ED29-4528-B2F3-0AB548F17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5A2F-B543-4601-ABAC-CFEE779F9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F653F-ACA5-4EDC-A49F-71FD45578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55E9B7E-8FC2-4E94-955D-1306DF1DB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45" r:id="rId4"/>
    <p:sldLayoutId id="2147484656" r:id="rId5"/>
    <p:sldLayoutId id="2147484646" r:id="rId6"/>
    <p:sldLayoutId id="2147484657" r:id="rId7"/>
    <p:sldLayoutId id="2147484658" r:id="rId8"/>
    <p:sldLayoutId id="2147484659" r:id="rId9"/>
    <p:sldLayoutId id="2147484647" r:id="rId10"/>
    <p:sldLayoutId id="2147484660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DBA2965-D7B2-4F01-B327-8E310C204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48" r:id="rId2"/>
    <p:sldLayoutId id="2147484662" r:id="rId3"/>
    <p:sldLayoutId id="2147484649" r:id="rId4"/>
    <p:sldLayoutId id="2147484663" r:id="rId5"/>
    <p:sldLayoutId id="2147484650" r:id="rId6"/>
    <p:sldLayoutId id="2147484664" r:id="rId7"/>
    <p:sldLayoutId id="2147484665" r:id="rId8"/>
    <p:sldLayoutId id="2147484666" r:id="rId9"/>
    <p:sldLayoutId id="2147484651" r:id="rId10"/>
    <p:sldLayoutId id="2147484652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48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Historical-Philosophical Introduction</a:t>
            </a:r>
            <a:endParaRPr lang="uk-UA" smtClean="0"/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8101012" cy="8509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       Substantial grounds for the periodization of the history of philosophy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dominant type of culture: the unity of activity, lifestyle, thinking, knowledge, philosophy and  also historical and logical type of morality, mythology, religion, art, science.</a:t>
            </a:r>
          </a:p>
          <a:p>
            <a:pPr eaLnBrk="1" hangingPunct="1">
              <a:defRPr/>
            </a:pPr>
            <a:endParaRPr lang="en-US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dominant type of philosophical paradigm (from the Greek. “</a:t>
            </a:r>
            <a:r>
              <a:rPr lang="en-US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paradeigma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", meaning "model") and its constituent elements: the subject of philosophy, philosophical methods, the concept of truth in philosophy, the structure of philosophy as a system.</a:t>
            </a:r>
          </a:p>
          <a:p>
            <a:pPr eaLnBrk="1" hangingPunct="1">
              <a:defRPr/>
            </a:pPr>
            <a:endParaRPr lang="en-US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dominant type of psychological paradigm as a specific solution of the problem of human essence: cosmological, religious, naturalistic, ethical, sociological, economic, political, psychological, cultural, social.</a:t>
            </a:r>
            <a:endParaRPr lang="uk-UA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1764704" y="332656"/>
            <a:ext cx="10585176" cy="86409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Periodization: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The oldest period (until the 6th century BC)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Antiquity (6th century BC - 6th century AD)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Middle Ages (2-5 - 13th centuries)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Revival (14th - 16th centuries)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Modern Ages (17th - 18th centuries)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Contemporary period (19th - 20th centuries)</a:t>
            </a:r>
            <a:endParaRPr lang="ru-RU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6916</TotalTime>
  <Words>183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Трек</vt:lpstr>
      <vt:lpstr>Солнцестояние</vt:lpstr>
      <vt:lpstr> </vt:lpstr>
      <vt:lpstr>       Substantial grounds for the periodization of the history of philosophy</vt:lpstr>
      <vt:lpstr> Periodization: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Ages Unit 2002</dc:title>
  <dc:creator>pc</dc:creator>
  <cp:lastModifiedBy>Кафедра философии</cp:lastModifiedBy>
  <cp:revision>324</cp:revision>
  <dcterms:created xsi:type="dcterms:W3CDTF">2002-04-23T02:17:20Z</dcterms:created>
  <dcterms:modified xsi:type="dcterms:W3CDTF">2017-06-29T09:07:06Z</dcterms:modified>
</cp:coreProperties>
</file>