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8" r:id="rId2"/>
    <p:sldId id="260" r:id="rId3"/>
    <p:sldId id="262" r:id="rId4"/>
    <p:sldId id="281" r:id="rId5"/>
    <p:sldId id="270" r:id="rId6"/>
    <p:sldId id="263" r:id="rId7"/>
    <p:sldId id="282" r:id="rId8"/>
    <p:sldId id="271" r:id="rId9"/>
    <p:sldId id="297" r:id="rId10"/>
    <p:sldId id="274" r:id="rId11"/>
    <p:sldId id="265" r:id="rId12"/>
    <p:sldId id="276" r:id="rId13"/>
    <p:sldId id="266" r:id="rId14"/>
    <p:sldId id="277" r:id="rId15"/>
    <p:sldId id="275" r:id="rId16"/>
    <p:sldId id="273" r:id="rId17"/>
    <p:sldId id="268" r:id="rId18"/>
    <p:sldId id="296" r:id="rId19"/>
    <p:sldId id="269" r:id="rId20"/>
    <p:sldId id="278" r:id="rId21"/>
    <p:sldId id="279" r:id="rId22"/>
    <p:sldId id="280" r:id="rId23"/>
    <p:sldId id="261" r:id="rId24"/>
    <p:sldId id="272" r:id="rId25"/>
    <p:sldId id="283" r:id="rId26"/>
    <p:sldId id="284" r:id="rId27"/>
    <p:sldId id="285" r:id="rId28"/>
    <p:sldId id="287" r:id="rId29"/>
    <p:sldId id="288" r:id="rId30"/>
    <p:sldId id="289" r:id="rId31"/>
    <p:sldId id="290" r:id="rId32"/>
    <p:sldId id="291" r:id="rId33"/>
    <p:sldId id="292" r:id="rId34"/>
    <p:sldId id="295" r:id="rId35"/>
    <p:sldId id="286" r:id="rId36"/>
    <p:sldId id="293" r:id="rId37"/>
    <p:sldId id="294" r:id="rId38"/>
    <p:sldId id="264" r:id="rId3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D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4680" autoAdjust="0"/>
  </p:normalViewPr>
  <p:slideViewPr>
    <p:cSldViewPr snapToGrid="0">
      <p:cViewPr>
        <p:scale>
          <a:sx n="90" d="100"/>
          <a:sy n="90" d="100"/>
        </p:scale>
        <p:origin x="-350" y="18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Google Scholar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Лист1!$A$2:$A$5</c:f>
              <c:numCache>
                <c:formatCode>mmm\-yy</c:formatCode>
                <c:ptCount val="4"/>
                <c:pt idx="0">
                  <c:v>43070</c:v>
                </c:pt>
                <c:pt idx="1">
                  <c:v>43221</c:v>
                </c:pt>
                <c:pt idx="2">
                  <c:v>43374</c:v>
                </c:pt>
                <c:pt idx="3">
                  <c:v>43497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108</c:v>
                </c:pt>
                <c:pt idx="1">
                  <c:v>172</c:v>
                </c:pt>
                <c:pt idx="2">
                  <c:v>264</c:v>
                </c:pt>
                <c:pt idx="3">
                  <c:v>315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ReserchGate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Лист1!$A$2:$A$5</c:f>
              <c:numCache>
                <c:formatCode>mmm\-yy</c:formatCode>
                <c:ptCount val="4"/>
                <c:pt idx="0">
                  <c:v>43070</c:v>
                </c:pt>
                <c:pt idx="1">
                  <c:v>43221</c:v>
                </c:pt>
                <c:pt idx="2">
                  <c:v>43374</c:v>
                </c:pt>
                <c:pt idx="3">
                  <c:v>43497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152</c:v>
                </c:pt>
                <c:pt idx="1">
                  <c:v>185</c:v>
                </c:pt>
                <c:pt idx="2">
                  <c:v>305</c:v>
                </c:pt>
                <c:pt idx="3">
                  <c:v>423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ResearcherID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Лист1!$A$2:$A$5</c:f>
              <c:numCache>
                <c:formatCode>mmm\-yy</c:formatCode>
                <c:ptCount val="4"/>
                <c:pt idx="0">
                  <c:v>43070</c:v>
                </c:pt>
                <c:pt idx="1">
                  <c:v>43221</c:v>
                </c:pt>
                <c:pt idx="2">
                  <c:v>43374</c:v>
                </c:pt>
                <c:pt idx="3">
                  <c:v>43497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68</c:v>
                </c:pt>
                <c:pt idx="1">
                  <c:v>85</c:v>
                </c:pt>
                <c:pt idx="2">
                  <c:v>231</c:v>
                </c:pt>
                <c:pt idx="3">
                  <c:v>321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422144"/>
        <c:axId val="158423680"/>
      </c:lineChart>
      <c:dateAx>
        <c:axId val="1584221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58423680"/>
        <c:crosses val="autoZero"/>
        <c:auto val="1"/>
        <c:lblOffset val="100"/>
        <c:baseTimeUnit val="months"/>
      </c:dateAx>
      <c:valAx>
        <c:axId val="158423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8422144"/>
        <c:crosses val="autoZero"/>
        <c:crossBetween val="between"/>
      </c:valAx>
      <c:spPr>
        <a:effectLst>
          <a:innerShdw blurRad="63500" dist="50800" dir="8100000">
            <a:prstClr val="black">
              <a:alpha val="50000"/>
            </a:prstClr>
          </a:innerShdw>
        </a:effectLst>
      </c:spPr>
    </c:plotArea>
    <c:legend>
      <c:legendPos val="r"/>
      <c:layout>
        <c:manualLayout>
          <c:xMode val="edge"/>
          <c:yMode val="edge"/>
          <c:x val="0.81098571874721193"/>
          <c:y val="0.23517870577347047"/>
          <c:w val="0.18901428125278802"/>
          <c:h val="0.43198120908143839"/>
        </c:manualLayout>
      </c:layout>
      <c:overlay val="0"/>
      <c:txPr>
        <a:bodyPr/>
        <a:lstStyle/>
        <a:p>
          <a:pPr>
            <a:defRPr sz="2000" b="1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7884CD-182E-46D3-9B6F-F1B389F6F10B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F74A2DA4-C51B-42ED-8261-DC78D6C3A543}">
      <dgm:prSet phldrT="[Текст]" custT="1"/>
      <dgm:spPr/>
      <dgm:t>
        <a:bodyPr/>
        <a:lstStyle/>
        <a:p>
          <a:r>
            <a:rPr lang="uk-UA" sz="2000" dirty="0" smtClean="0"/>
            <a:t> </a:t>
          </a:r>
          <a:r>
            <a:rPr lang="uk-UA" sz="2400" dirty="0" smtClean="0"/>
            <a:t>Характеристика наукових видань</a:t>
          </a:r>
          <a:endParaRPr lang="uk-UA" sz="2400" dirty="0"/>
        </a:p>
      </dgm:t>
    </dgm:pt>
    <dgm:pt modelId="{5560A54B-487D-4B54-A1D9-95D2567DB499}" type="parTrans" cxnId="{5E34A193-4163-47F2-BA3F-D9D2F5C2FA36}">
      <dgm:prSet/>
      <dgm:spPr/>
      <dgm:t>
        <a:bodyPr/>
        <a:lstStyle/>
        <a:p>
          <a:endParaRPr lang="uk-UA"/>
        </a:p>
      </dgm:t>
    </dgm:pt>
    <dgm:pt modelId="{D9B1767F-5E0B-4688-9BC1-FBB06285FE20}" type="sibTrans" cxnId="{5E34A193-4163-47F2-BA3F-D9D2F5C2FA36}">
      <dgm:prSet/>
      <dgm:spPr/>
      <dgm:t>
        <a:bodyPr/>
        <a:lstStyle/>
        <a:p>
          <a:endParaRPr lang="uk-UA"/>
        </a:p>
      </dgm:t>
    </dgm:pt>
    <dgm:pt modelId="{5F3BAB22-7376-4EFF-BD99-01FB78CAC4AC}">
      <dgm:prSet phldrT="[Текст]"/>
      <dgm:spPr/>
      <dgm:t>
        <a:bodyPr/>
        <a:lstStyle/>
        <a:p>
          <a:r>
            <a:rPr lang="uk-UA" b="1" dirty="0" smtClean="0"/>
            <a:t>Відомості про авторів</a:t>
          </a:r>
          <a:endParaRPr lang="uk-UA" b="1" dirty="0"/>
        </a:p>
      </dgm:t>
    </dgm:pt>
    <dgm:pt modelId="{4F9B98B2-B227-41F5-9CDE-310A4B5BE59A}" type="parTrans" cxnId="{C7E54F2C-5A72-4029-A765-EE4B470F747F}">
      <dgm:prSet/>
      <dgm:spPr/>
      <dgm:t>
        <a:bodyPr/>
        <a:lstStyle/>
        <a:p>
          <a:endParaRPr lang="uk-UA"/>
        </a:p>
      </dgm:t>
    </dgm:pt>
    <dgm:pt modelId="{07ABCE93-11F8-4DC5-B288-08CD147749C6}" type="sibTrans" cxnId="{C7E54F2C-5A72-4029-A765-EE4B470F747F}">
      <dgm:prSet/>
      <dgm:spPr/>
      <dgm:t>
        <a:bodyPr/>
        <a:lstStyle/>
        <a:p>
          <a:endParaRPr lang="uk-UA"/>
        </a:p>
      </dgm:t>
    </dgm:pt>
    <dgm:pt modelId="{9EF1713F-E774-408B-ADEC-5F37EDD5AA74}">
      <dgm:prSet phldrT="[Текст]"/>
      <dgm:spPr/>
      <dgm:t>
        <a:bodyPr/>
        <a:lstStyle/>
        <a:p>
          <a:r>
            <a:rPr lang="uk-UA" dirty="0" smtClean="0"/>
            <a:t>Інформація про статтю</a:t>
          </a:r>
          <a:endParaRPr lang="uk-UA" dirty="0"/>
        </a:p>
      </dgm:t>
    </dgm:pt>
    <dgm:pt modelId="{DAA18407-0C18-4AC0-B25E-B72B311DC7DA}" type="parTrans" cxnId="{40AB3E7F-4B4A-43D4-B4A6-8C33B1D0478A}">
      <dgm:prSet/>
      <dgm:spPr/>
      <dgm:t>
        <a:bodyPr/>
        <a:lstStyle/>
        <a:p>
          <a:endParaRPr lang="uk-UA"/>
        </a:p>
      </dgm:t>
    </dgm:pt>
    <dgm:pt modelId="{9346C945-FFB9-4339-AE18-39E2734B44AE}" type="sibTrans" cxnId="{40AB3E7F-4B4A-43D4-B4A6-8C33B1D0478A}">
      <dgm:prSet/>
      <dgm:spPr/>
      <dgm:t>
        <a:bodyPr/>
        <a:lstStyle/>
        <a:p>
          <a:endParaRPr lang="uk-UA"/>
        </a:p>
      </dgm:t>
    </dgm:pt>
    <dgm:pt modelId="{BE29F083-B457-489A-AA68-F800C2BE5B69}">
      <dgm:prSet phldrT="[Текст]" custT="1"/>
      <dgm:spPr/>
      <dgm:t>
        <a:bodyPr/>
        <a:lstStyle/>
        <a:p>
          <a:r>
            <a:rPr lang="uk-UA" sz="2400" dirty="0" smtClean="0"/>
            <a:t>Дані про наукову установу</a:t>
          </a:r>
          <a:endParaRPr lang="uk-UA" sz="2400" dirty="0"/>
        </a:p>
      </dgm:t>
    </dgm:pt>
    <dgm:pt modelId="{2CF8B4A9-77F3-49CB-B6AC-AC2FBC2B21F0}" type="parTrans" cxnId="{1D0483C1-01EE-4FE8-876F-0FD1FF1732AF}">
      <dgm:prSet/>
      <dgm:spPr/>
      <dgm:t>
        <a:bodyPr/>
        <a:lstStyle/>
        <a:p>
          <a:endParaRPr lang="uk-UA"/>
        </a:p>
      </dgm:t>
    </dgm:pt>
    <dgm:pt modelId="{5D4FF508-7F43-4555-A921-4A37E6C31B3F}" type="sibTrans" cxnId="{1D0483C1-01EE-4FE8-876F-0FD1FF1732AF}">
      <dgm:prSet/>
      <dgm:spPr/>
      <dgm:t>
        <a:bodyPr/>
        <a:lstStyle/>
        <a:p>
          <a:endParaRPr lang="uk-UA"/>
        </a:p>
      </dgm:t>
    </dgm:pt>
    <dgm:pt modelId="{733F2EFE-D90A-49AB-A680-F845EFF56343}" type="pres">
      <dgm:prSet presAssocID="{A57884CD-182E-46D3-9B6F-F1B389F6F10B}" presName="compositeShape" presStyleCnt="0">
        <dgm:presLayoutVars>
          <dgm:dir/>
          <dgm:resizeHandles/>
        </dgm:presLayoutVars>
      </dgm:prSet>
      <dgm:spPr/>
    </dgm:pt>
    <dgm:pt modelId="{B0EB0B53-08A5-4592-ACF0-790EDA718364}" type="pres">
      <dgm:prSet presAssocID="{A57884CD-182E-46D3-9B6F-F1B389F6F10B}" presName="pyramid" presStyleLbl="node1" presStyleIdx="0" presStyleCnt="1"/>
      <dgm:spPr/>
    </dgm:pt>
    <dgm:pt modelId="{1A9BC128-1B10-4A3B-98C8-4F729CB647B1}" type="pres">
      <dgm:prSet presAssocID="{A57884CD-182E-46D3-9B6F-F1B389F6F10B}" presName="theList" presStyleCnt="0"/>
      <dgm:spPr/>
    </dgm:pt>
    <dgm:pt modelId="{BEB64094-81CF-4A07-AD0E-C2E503E3A707}" type="pres">
      <dgm:prSet presAssocID="{BE29F083-B457-489A-AA68-F800C2BE5B69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7C8FC4-9F07-481A-B70A-BAA4BFA6B725}" type="pres">
      <dgm:prSet presAssocID="{BE29F083-B457-489A-AA68-F800C2BE5B69}" presName="aSpace" presStyleCnt="0"/>
      <dgm:spPr/>
    </dgm:pt>
    <dgm:pt modelId="{DDFBDCEE-DE40-4417-A6BC-E84B04CE4A9F}" type="pres">
      <dgm:prSet presAssocID="{F74A2DA4-C51B-42ED-8261-DC78D6C3A543}" presName="aNode" presStyleLbl="fgAcc1" presStyleIdx="1" presStyleCnt="4" custScaleX="139430" custLinFactNeighborX="1251" custLinFactNeighborY="914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82827D8-E602-4514-9021-1D5EEDDAF228}" type="pres">
      <dgm:prSet presAssocID="{F74A2DA4-C51B-42ED-8261-DC78D6C3A543}" presName="aSpace" presStyleCnt="0"/>
      <dgm:spPr/>
    </dgm:pt>
    <dgm:pt modelId="{1F8CC11F-B221-4C82-A66F-A95C76C05786}" type="pres">
      <dgm:prSet presAssocID="{5F3BAB22-7376-4EFF-BD99-01FB78CAC4AC}" presName="aNode" presStyleLbl="fgAcc1" presStyleIdx="2" presStyleCnt="4" custScaleX="176329" custLinFactNeighborX="313" custLinFactNeighborY="-2060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71E4A71-4202-4109-9A54-75FE81FEB51A}" type="pres">
      <dgm:prSet presAssocID="{5F3BAB22-7376-4EFF-BD99-01FB78CAC4AC}" presName="aSpace" presStyleCnt="0"/>
      <dgm:spPr/>
    </dgm:pt>
    <dgm:pt modelId="{7A594AF7-B5F7-4CD9-819B-F56C84A06231}" type="pres">
      <dgm:prSet presAssocID="{9EF1713F-E774-408B-ADEC-5F37EDD5AA74}" presName="aNode" presStyleLbl="fgAcc1" presStyleIdx="3" presStyleCnt="4" custScaleX="20763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2ABBF0-5A47-49EF-A09A-CE73BD483642}" type="pres">
      <dgm:prSet presAssocID="{9EF1713F-E774-408B-ADEC-5F37EDD5AA74}" presName="aSpace" presStyleCnt="0"/>
      <dgm:spPr/>
    </dgm:pt>
  </dgm:ptLst>
  <dgm:cxnLst>
    <dgm:cxn modelId="{40AB3E7F-4B4A-43D4-B4A6-8C33B1D0478A}" srcId="{A57884CD-182E-46D3-9B6F-F1B389F6F10B}" destId="{9EF1713F-E774-408B-ADEC-5F37EDD5AA74}" srcOrd="3" destOrd="0" parTransId="{DAA18407-0C18-4AC0-B25E-B72B311DC7DA}" sibTransId="{9346C945-FFB9-4339-AE18-39E2734B44AE}"/>
    <dgm:cxn modelId="{5A8B9550-DFF3-4FE3-A2A8-2955D2D58707}" type="presOf" srcId="{A57884CD-182E-46D3-9B6F-F1B389F6F10B}" destId="{733F2EFE-D90A-49AB-A680-F845EFF56343}" srcOrd="0" destOrd="0" presId="urn:microsoft.com/office/officeart/2005/8/layout/pyramid2"/>
    <dgm:cxn modelId="{6AD94C8D-9FB0-4BD8-92AD-391101CFE5DA}" type="presOf" srcId="{9EF1713F-E774-408B-ADEC-5F37EDD5AA74}" destId="{7A594AF7-B5F7-4CD9-819B-F56C84A06231}" srcOrd="0" destOrd="0" presId="urn:microsoft.com/office/officeart/2005/8/layout/pyramid2"/>
    <dgm:cxn modelId="{5E34A193-4163-47F2-BA3F-D9D2F5C2FA36}" srcId="{A57884CD-182E-46D3-9B6F-F1B389F6F10B}" destId="{F74A2DA4-C51B-42ED-8261-DC78D6C3A543}" srcOrd="1" destOrd="0" parTransId="{5560A54B-487D-4B54-A1D9-95D2567DB499}" sibTransId="{D9B1767F-5E0B-4688-9BC1-FBB06285FE20}"/>
    <dgm:cxn modelId="{F2A7BD6F-97E9-4025-BCC8-C8144DEF914D}" type="presOf" srcId="{5F3BAB22-7376-4EFF-BD99-01FB78CAC4AC}" destId="{1F8CC11F-B221-4C82-A66F-A95C76C05786}" srcOrd="0" destOrd="0" presId="urn:microsoft.com/office/officeart/2005/8/layout/pyramid2"/>
    <dgm:cxn modelId="{1D0483C1-01EE-4FE8-876F-0FD1FF1732AF}" srcId="{A57884CD-182E-46D3-9B6F-F1B389F6F10B}" destId="{BE29F083-B457-489A-AA68-F800C2BE5B69}" srcOrd="0" destOrd="0" parTransId="{2CF8B4A9-77F3-49CB-B6AC-AC2FBC2B21F0}" sibTransId="{5D4FF508-7F43-4555-A921-4A37E6C31B3F}"/>
    <dgm:cxn modelId="{26A5593F-6D7F-44E6-8E62-9C570C008AB0}" type="presOf" srcId="{BE29F083-B457-489A-AA68-F800C2BE5B69}" destId="{BEB64094-81CF-4A07-AD0E-C2E503E3A707}" srcOrd="0" destOrd="0" presId="urn:microsoft.com/office/officeart/2005/8/layout/pyramid2"/>
    <dgm:cxn modelId="{C7E54F2C-5A72-4029-A765-EE4B470F747F}" srcId="{A57884CD-182E-46D3-9B6F-F1B389F6F10B}" destId="{5F3BAB22-7376-4EFF-BD99-01FB78CAC4AC}" srcOrd="2" destOrd="0" parTransId="{4F9B98B2-B227-41F5-9CDE-310A4B5BE59A}" sibTransId="{07ABCE93-11F8-4DC5-B288-08CD147749C6}"/>
    <dgm:cxn modelId="{05800B0B-9DA4-4D53-B460-99E5445A2F0C}" type="presOf" srcId="{F74A2DA4-C51B-42ED-8261-DC78D6C3A543}" destId="{DDFBDCEE-DE40-4417-A6BC-E84B04CE4A9F}" srcOrd="0" destOrd="0" presId="urn:microsoft.com/office/officeart/2005/8/layout/pyramid2"/>
    <dgm:cxn modelId="{46E458BE-F390-403B-A1DC-E4DE358081B9}" type="presParOf" srcId="{733F2EFE-D90A-49AB-A680-F845EFF56343}" destId="{B0EB0B53-08A5-4592-ACF0-790EDA718364}" srcOrd="0" destOrd="0" presId="urn:microsoft.com/office/officeart/2005/8/layout/pyramid2"/>
    <dgm:cxn modelId="{0AF95F58-4E1F-474D-9A21-4D69AB7A396F}" type="presParOf" srcId="{733F2EFE-D90A-49AB-A680-F845EFF56343}" destId="{1A9BC128-1B10-4A3B-98C8-4F729CB647B1}" srcOrd="1" destOrd="0" presId="urn:microsoft.com/office/officeart/2005/8/layout/pyramid2"/>
    <dgm:cxn modelId="{2E2BE363-9E9D-4F03-BA6E-D93DD9DBB64E}" type="presParOf" srcId="{1A9BC128-1B10-4A3B-98C8-4F729CB647B1}" destId="{BEB64094-81CF-4A07-AD0E-C2E503E3A707}" srcOrd="0" destOrd="0" presId="urn:microsoft.com/office/officeart/2005/8/layout/pyramid2"/>
    <dgm:cxn modelId="{0670EA59-D13A-4501-AFFA-BC8F1E8CD4A0}" type="presParOf" srcId="{1A9BC128-1B10-4A3B-98C8-4F729CB647B1}" destId="{427C8FC4-9F07-481A-B70A-BAA4BFA6B725}" srcOrd="1" destOrd="0" presId="urn:microsoft.com/office/officeart/2005/8/layout/pyramid2"/>
    <dgm:cxn modelId="{530E426A-ED55-4013-943E-7DF71C0472CA}" type="presParOf" srcId="{1A9BC128-1B10-4A3B-98C8-4F729CB647B1}" destId="{DDFBDCEE-DE40-4417-A6BC-E84B04CE4A9F}" srcOrd="2" destOrd="0" presId="urn:microsoft.com/office/officeart/2005/8/layout/pyramid2"/>
    <dgm:cxn modelId="{C9F0CC1C-EB40-475D-BF4F-3A75D1157211}" type="presParOf" srcId="{1A9BC128-1B10-4A3B-98C8-4F729CB647B1}" destId="{782827D8-E602-4514-9021-1D5EEDDAF228}" srcOrd="3" destOrd="0" presId="urn:microsoft.com/office/officeart/2005/8/layout/pyramid2"/>
    <dgm:cxn modelId="{4EF43EB9-A0BC-466E-BAE4-5D5CC52E6704}" type="presParOf" srcId="{1A9BC128-1B10-4A3B-98C8-4F729CB647B1}" destId="{1F8CC11F-B221-4C82-A66F-A95C76C05786}" srcOrd="4" destOrd="0" presId="urn:microsoft.com/office/officeart/2005/8/layout/pyramid2"/>
    <dgm:cxn modelId="{15FBAC92-DF70-432E-8992-B0142A0A49EE}" type="presParOf" srcId="{1A9BC128-1B10-4A3B-98C8-4F729CB647B1}" destId="{471E4A71-4202-4109-9A54-75FE81FEB51A}" srcOrd="5" destOrd="0" presId="urn:microsoft.com/office/officeart/2005/8/layout/pyramid2"/>
    <dgm:cxn modelId="{4A1624F9-6113-403B-85A1-FBBF3AAD4AC9}" type="presParOf" srcId="{1A9BC128-1B10-4A3B-98C8-4F729CB647B1}" destId="{7A594AF7-B5F7-4CD9-819B-F56C84A06231}" srcOrd="6" destOrd="0" presId="urn:microsoft.com/office/officeart/2005/8/layout/pyramid2"/>
    <dgm:cxn modelId="{B0B83077-382B-4A7E-B60E-C8107088B765}" type="presParOf" srcId="{1A9BC128-1B10-4A3B-98C8-4F729CB647B1}" destId="{182ABBF0-5A47-49EF-A09A-CE73BD48364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0AA5C40-4B51-432E-B005-BB157DEC78A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917966D-38B5-4894-B1A7-4D99611EA6AD}">
      <dgm:prSet phldrT="[Текст]" custT="1"/>
      <dgm:spPr/>
      <dgm:t>
        <a:bodyPr/>
        <a:lstStyle/>
        <a:p>
          <a:r>
            <a:rPr lang="ru-RU" sz="2400" b="1" dirty="0" smtClean="0"/>
            <a:t>21 тис. </a:t>
          </a:r>
          <a:r>
            <a:rPr lang="uk-UA" sz="2400" b="1" dirty="0" smtClean="0"/>
            <a:t>назв наукових журналів від 5 тис. видавництв </a:t>
          </a:r>
          <a:endParaRPr lang="uk-UA" sz="2400" b="1" dirty="0"/>
        </a:p>
      </dgm:t>
    </dgm:pt>
    <dgm:pt modelId="{F83852D1-1A66-4101-9AEB-C66814F0A538}" type="parTrans" cxnId="{A62F68CA-74E4-416A-9A30-6F757BD5FAF6}">
      <dgm:prSet/>
      <dgm:spPr/>
      <dgm:t>
        <a:bodyPr/>
        <a:lstStyle/>
        <a:p>
          <a:endParaRPr lang="uk-UA"/>
        </a:p>
      </dgm:t>
    </dgm:pt>
    <dgm:pt modelId="{A5159AC2-6BE6-4843-BF66-70BDD8D5F660}" type="sibTrans" cxnId="{A62F68CA-74E4-416A-9A30-6F757BD5FAF6}">
      <dgm:prSet/>
      <dgm:spPr/>
      <dgm:t>
        <a:bodyPr/>
        <a:lstStyle/>
        <a:p>
          <a:endParaRPr lang="uk-UA"/>
        </a:p>
      </dgm:t>
    </dgm:pt>
    <dgm:pt modelId="{3E6FCC70-8D51-48FB-BCC1-2C95DC1605ED}">
      <dgm:prSet phldrT="[Текст]" custT="1"/>
      <dgm:spPr/>
      <dgm:t>
        <a:bodyPr/>
        <a:lstStyle/>
        <a:p>
          <a:r>
            <a:rPr lang="uk-UA" sz="2400" b="1" dirty="0" smtClean="0"/>
            <a:t>5 млн. матеріалів  конференцій</a:t>
          </a:r>
          <a:endParaRPr lang="uk-UA" sz="2400" b="1" dirty="0"/>
        </a:p>
      </dgm:t>
    </dgm:pt>
    <dgm:pt modelId="{5F4A0F7E-1548-4C76-8406-D37ADC349FEE}" type="parTrans" cxnId="{212CA905-1709-46A1-BD00-3E6BE7505927}">
      <dgm:prSet/>
      <dgm:spPr/>
      <dgm:t>
        <a:bodyPr/>
        <a:lstStyle/>
        <a:p>
          <a:endParaRPr lang="uk-UA"/>
        </a:p>
      </dgm:t>
    </dgm:pt>
    <dgm:pt modelId="{DC58B453-0EE8-474C-8022-CF0753BFD9B5}" type="sibTrans" cxnId="{212CA905-1709-46A1-BD00-3E6BE7505927}">
      <dgm:prSet/>
      <dgm:spPr/>
      <dgm:t>
        <a:bodyPr/>
        <a:lstStyle/>
        <a:p>
          <a:endParaRPr lang="uk-UA"/>
        </a:p>
      </dgm:t>
    </dgm:pt>
    <dgm:pt modelId="{5737FE17-743C-4B0E-8280-7014FADC7FCE}">
      <dgm:prSet phldrT="[Текст]" custT="1"/>
      <dgm:spPr/>
      <dgm:t>
        <a:bodyPr/>
        <a:lstStyle/>
        <a:p>
          <a:r>
            <a:rPr lang="uk-UA" sz="2400" b="1" dirty="0" smtClean="0"/>
            <a:t>25 млн. патентних записів</a:t>
          </a:r>
          <a:endParaRPr lang="uk-UA" sz="2400" b="1" dirty="0"/>
        </a:p>
      </dgm:t>
    </dgm:pt>
    <dgm:pt modelId="{A9DB1A81-4BCA-49A6-9BF5-F9D496974666}" type="parTrans" cxnId="{76BC8476-6EAC-41DB-B211-B44F8385C81E}">
      <dgm:prSet/>
      <dgm:spPr/>
      <dgm:t>
        <a:bodyPr/>
        <a:lstStyle/>
        <a:p>
          <a:endParaRPr lang="uk-UA"/>
        </a:p>
      </dgm:t>
    </dgm:pt>
    <dgm:pt modelId="{C61DA2AC-85E5-43EE-AC3A-2F418997377F}" type="sibTrans" cxnId="{76BC8476-6EAC-41DB-B211-B44F8385C81E}">
      <dgm:prSet/>
      <dgm:spPr/>
      <dgm:t>
        <a:bodyPr/>
        <a:lstStyle/>
        <a:p>
          <a:endParaRPr lang="uk-UA"/>
        </a:p>
      </dgm:t>
    </dgm:pt>
    <dgm:pt modelId="{86F4B74F-9258-44A5-ACDF-F75D4834E81F}">
      <dgm:prSet custT="1"/>
      <dgm:spPr/>
      <dgm:t>
        <a:bodyPr/>
        <a:lstStyle/>
        <a:p>
          <a:r>
            <a:rPr lang="uk-UA" sz="2400" b="1" dirty="0" smtClean="0"/>
            <a:t>50 млн. рефератів</a:t>
          </a:r>
          <a:endParaRPr lang="uk-UA" sz="2400" b="1" dirty="0"/>
        </a:p>
      </dgm:t>
    </dgm:pt>
    <dgm:pt modelId="{79314E0C-73F0-4FFB-B494-FB63AC216B62}" type="parTrans" cxnId="{5DA59180-A66C-40A8-90E9-D491F7D0CBEB}">
      <dgm:prSet/>
      <dgm:spPr/>
      <dgm:t>
        <a:bodyPr/>
        <a:lstStyle/>
        <a:p>
          <a:endParaRPr lang="uk-UA"/>
        </a:p>
      </dgm:t>
    </dgm:pt>
    <dgm:pt modelId="{D0F7BB1B-5A78-4FB5-8BC5-CB1B1E970EA7}" type="sibTrans" cxnId="{5DA59180-A66C-40A8-90E9-D491F7D0CBEB}">
      <dgm:prSet/>
      <dgm:spPr/>
      <dgm:t>
        <a:bodyPr/>
        <a:lstStyle/>
        <a:p>
          <a:endParaRPr lang="uk-UA"/>
        </a:p>
      </dgm:t>
    </dgm:pt>
    <dgm:pt modelId="{E80BDAAC-5608-43E7-92CD-67B395A85FD9}" type="pres">
      <dgm:prSet presAssocID="{70AA5C40-4B51-432E-B005-BB157DEC78A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D1254F1-3C1A-46F1-897E-829D1E4AB8FF}" type="pres">
      <dgm:prSet presAssocID="{70AA5C40-4B51-432E-B005-BB157DEC78A9}" presName="Name1" presStyleCnt="0"/>
      <dgm:spPr/>
    </dgm:pt>
    <dgm:pt modelId="{9F771876-4B54-4471-A89D-A3F9BA6AB7F8}" type="pres">
      <dgm:prSet presAssocID="{70AA5C40-4B51-432E-B005-BB157DEC78A9}" presName="cycle" presStyleCnt="0"/>
      <dgm:spPr/>
    </dgm:pt>
    <dgm:pt modelId="{C255B659-B84A-47CC-90A7-DA38345D941A}" type="pres">
      <dgm:prSet presAssocID="{70AA5C40-4B51-432E-B005-BB157DEC78A9}" presName="srcNode" presStyleLbl="node1" presStyleIdx="0" presStyleCnt="4"/>
      <dgm:spPr/>
    </dgm:pt>
    <dgm:pt modelId="{5C1BABF2-6581-4822-B273-B85317C6EA00}" type="pres">
      <dgm:prSet presAssocID="{70AA5C40-4B51-432E-B005-BB157DEC78A9}" presName="conn" presStyleLbl="parChTrans1D2" presStyleIdx="0" presStyleCnt="1"/>
      <dgm:spPr/>
      <dgm:t>
        <a:bodyPr/>
        <a:lstStyle/>
        <a:p>
          <a:endParaRPr lang="uk-UA"/>
        </a:p>
      </dgm:t>
    </dgm:pt>
    <dgm:pt modelId="{6846CBAA-0F73-498F-9DAA-E92914388CF9}" type="pres">
      <dgm:prSet presAssocID="{70AA5C40-4B51-432E-B005-BB157DEC78A9}" presName="extraNode" presStyleLbl="node1" presStyleIdx="0" presStyleCnt="4"/>
      <dgm:spPr/>
    </dgm:pt>
    <dgm:pt modelId="{BAAF312D-7806-4319-A5E9-60F811CAF4FD}" type="pres">
      <dgm:prSet presAssocID="{70AA5C40-4B51-432E-B005-BB157DEC78A9}" presName="dstNode" presStyleLbl="node1" presStyleIdx="0" presStyleCnt="4"/>
      <dgm:spPr/>
    </dgm:pt>
    <dgm:pt modelId="{4235294C-10D7-42B0-9696-207B99D678E6}" type="pres">
      <dgm:prSet presAssocID="{5917966D-38B5-4894-B1A7-4D99611EA6A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D161379-CDD7-4473-8028-F0958477D7B0}" type="pres">
      <dgm:prSet presAssocID="{5917966D-38B5-4894-B1A7-4D99611EA6AD}" presName="accent_1" presStyleCnt="0"/>
      <dgm:spPr/>
    </dgm:pt>
    <dgm:pt modelId="{8E340929-1349-4715-80EE-3B1819F77E39}" type="pres">
      <dgm:prSet presAssocID="{5917966D-38B5-4894-B1A7-4D99611EA6AD}" presName="accentRepeatNode" presStyleLbl="solidFgAcc1" presStyleIdx="0" presStyleCnt="4"/>
      <dgm:spPr/>
    </dgm:pt>
    <dgm:pt modelId="{0DAB2E3C-8C64-4E73-A7D4-4D50D72F78F6}" type="pres">
      <dgm:prSet presAssocID="{86F4B74F-9258-44A5-ACDF-F75D4834E81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7A67935-B97A-4FD3-862E-31AE90F100D1}" type="pres">
      <dgm:prSet presAssocID="{86F4B74F-9258-44A5-ACDF-F75D4834E81F}" presName="accent_2" presStyleCnt="0"/>
      <dgm:spPr/>
    </dgm:pt>
    <dgm:pt modelId="{2C99DD8B-20F4-4063-95A6-BC99D9ACE740}" type="pres">
      <dgm:prSet presAssocID="{86F4B74F-9258-44A5-ACDF-F75D4834E81F}" presName="accentRepeatNode" presStyleLbl="solidFgAcc1" presStyleIdx="1" presStyleCnt="4"/>
      <dgm:spPr/>
    </dgm:pt>
    <dgm:pt modelId="{4DDDE0E9-5DDD-4539-B8AD-2A96C92C0717}" type="pres">
      <dgm:prSet presAssocID="{3E6FCC70-8D51-48FB-BCC1-2C95DC1605ED}" presName="text_3" presStyleLbl="node1" presStyleIdx="2" presStyleCnt="4" custLinFactNeighborX="-360" custLinFactNeighborY="-146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7A92FF-67EB-42C5-9AB2-807B71AED541}" type="pres">
      <dgm:prSet presAssocID="{3E6FCC70-8D51-48FB-BCC1-2C95DC1605ED}" presName="accent_3" presStyleCnt="0"/>
      <dgm:spPr/>
    </dgm:pt>
    <dgm:pt modelId="{045D7752-9DAD-4FAC-9E36-B730357382DE}" type="pres">
      <dgm:prSet presAssocID="{3E6FCC70-8D51-48FB-BCC1-2C95DC1605ED}" presName="accentRepeatNode" presStyleLbl="solidFgAcc1" presStyleIdx="2" presStyleCnt="4"/>
      <dgm:spPr/>
    </dgm:pt>
    <dgm:pt modelId="{CE115571-2F21-4BCF-9C9F-A2F60AEF96B1}" type="pres">
      <dgm:prSet presAssocID="{5737FE17-743C-4B0E-8280-7014FADC7FC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91EAEBC-8C07-4C7C-BD7C-C3C6C6A9A027}" type="pres">
      <dgm:prSet presAssocID="{5737FE17-743C-4B0E-8280-7014FADC7FCE}" presName="accent_4" presStyleCnt="0"/>
      <dgm:spPr/>
    </dgm:pt>
    <dgm:pt modelId="{26B7A59A-2621-4FE1-94DD-1E2C7FC12966}" type="pres">
      <dgm:prSet presAssocID="{5737FE17-743C-4B0E-8280-7014FADC7FCE}" presName="accentRepeatNode" presStyleLbl="solidFgAcc1" presStyleIdx="3" presStyleCnt="4"/>
      <dgm:spPr/>
    </dgm:pt>
  </dgm:ptLst>
  <dgm:cxnLst>
    <dgm:cxn modelId="{76BC8476-6EAC-41DB-B211-B44F8385C81E}" srcId="{70AA5C40-4B51-432E-B005-BB157DEC78A9}" destId="{5737FE17-743C-4B0E-8280-7014FADC7FCE}" srcOrd="3" destOrd="0" parTransId="{A9DB1A81-4BCA-49A6-9BF5-F9D496974666}" sibTransId="{C61DA2AC-85E5-43EE-AC3A-2F418997377F}"/>
    <dgm:cxn modelId="{212CA905-1709-46A1-BD00-3E6BE7505927}" srcId="{70AA5C40-4B51-432E-B005-BB157DEC78A9}" destId="{3E6FCC70-8D51-48FB-BCC1-2C95DC1605ED}" srcOrd="2" destOrd="0" parTransId="{5F4A0F7E-1548-4C76-8406-D37ADC349FEE}" sibTransId="{DC58B453-0EE8-474C-8022-CF0753BFD9B5}"/>
    <dgm:cxn modelId="{5DA59180-A66C-40A8-90E9-D491F7D0CBEB}" srcId="{70AA5C40-4B51-432E-B005-BB157DEC78A9}" destId="{86F4B74F-9258-44A5-ACDF-F75D4834E81F}" srcOrd="1" destOrd="0" parTransId="{79314E0C-73F0-4FFB-B494-FB63AC216B62}" sibTransId="{D0F7BB1B-5A78-4FB5-8BC5-CB1B1E970EA7}"/>
    <dgm:cxn modelId="{A62F68CA-74E4-416A-9A30-6F757BD5FAF6}" srcId="{70AA5C40-4B51-432E-B005-BB157DEC78A9}" destId="{5917966D-38B5-4894-B1A7-4D99611EA6AD}" srcOrd="0" destOrd="0" parTransId="{F83852D1-1A66-4101-9AEB-C66814F0A538}" sibTransId="{A5159AC2-6BE6-4843-BF66-70BDD8D5F660}"/>
    <dgm:cxn modelId="{53665B49-A6B7-42A8-A5FB-B494C3F3C239}" type="presOf" srcId="{3E6FCC70-8D51-48FB-BCC1-2C95DC1605ED}" destId="{4DDDE0E9-5DDD-4539-B8AD-2A96C92C0717}" srcOrd="0" destOrd="0" presId="urn:microsoft.com/office/officeart/2008/layout/VerticalCurvedList"/>
    <dgm:cxn modelId="{827514D1-F581-40AF-9EE6-CDE161BED821}" type="presOf" srcId="{5917966D-38B5-4894-B1A7-4D99611EA6AD}" destId="{4235294C-10D7-42B0-9696-207B99D678E6}" srcOrd="0" destOrd="0" presId="urn:microsoft.com/office/officeart/2008/layout/VerticalCurvedList"/>
    <dgm:cxn modelId="{F6BE7D70-F71B-46B6-AB06-F9B6C2216DD7}" type="presOf" srcId="{A5159AC2-6BE6-4843-BF66-70BDD8D5F660}" destId="{5C1BABF2-6581-4822-B273-B85317C6EA00}" srcOrd="0" destOrd="0" presId="urn:microsoft.com/office/officeart/2008/layout/VerticalCurvedList"/>
    <dgm:cxn modelId="{4182CBE3-A117-434F-8EAA-984FEF7F0BA3}" type="presOf" srcId="{86F4B74F-9258-44A5-ACDF-F75D4834E81F}" destId="{0DAB2E3C-8C64-4E73-A7D4-4D50D72F78F6}" srcOrd="0" destOrd="0" presId="urn:microsoft.com/office/officeart/2008/layout/VerticalCurvedList"/>
    <dgm:cxn modelId="{EEDF2C14-ED00-48A9-99D9-8BB23653F43F}" type="presOf" srcId="{70AA5C40-4B51-432E-B005-BB157DEC78A9}" destId="{E80BDAAC-5608-43E7-92CD-67B395A85FD9}" srcOrd="0" destOrd="0" presId="urn:microsoft.com/office/officeart/2008/layout/VerticalCurvedList"/>
    <dgm:cxn modelId="{77AEFC6F-EB7F-4A33-A4A4-FEFBF3C6FACD}" type="presOf" srcId="{5737FE17-743C-4B0E-8280-7014FADC7FCE}" destId="{CE115571-2F21-4BCF-9C9F-A2F60AEF96B1}" srcOrd="0" destOrd="0" presId="urn:microsoft.com/office/officeart/2008/layout/VerticalCurvedList"/>
    <dgm:cxn modelId="{3EC467F6-51D8-4ED4-888F-C0A5985A1D93}" type="presParOf" srcId="{E80BDAAC-5608-43E7-92CD-67B395A85FD9}" destId="{0D1254F1-3C1A-46F1-897E-829D1E4AB8FF}" srcOrd="0" destOrd="0" presId="urn:microsoft.com/office/officeart/2008/layout/VerticalCurvedList"/>
    <dgm:cxn modelId="{34FE541F-3091-4389-BC3B-9EE9F4A2A7B4}" type="presParOf" srcId="{0D1254F1-3C1A-46F1-897E-829D1E4AB8FF}" destId="{9F771876-4B54-4471-A89D-A3F9BA6AB7F8}" srcOrd="0" destOrd="0" presId="urn:microsoft.com/office/officeart/2008/layout/VerticalCurvedList"/>
    <dgm:cxn modelId="{DEA84CAA-1FD1-42AC-99DE-C17B29C6A16A}" type="presParOf" srcId="{9F771876-4B54-4471-A89D-A3F9BA6AB7F8}" destId="{C255B659-B84A-47CC-90A7-DA38345D941A}" srcOrd="0" destOrd="0" presId="urn:microsoft.com/office/officeart/2008/layout/VerticalCurvedList"/>
    <dgm:cxn modelId="{33305349-AD80-4682-9600-2A9BC566BE0B}" type="presParOf" srcId="{9F771876-4B54-4471-A89D-A3F9BA6AB7F8}" destId="{5C1BABF2-6581-4822-B273-B85317C6EA00}" srcOrd="1" destOrd="0" presId="urn:microsoft.com/office/officeart/2008/layout/VerticalCurvedList"/>
    <dgm:cxn modelId="{BEC13658-BAAF-4A3B-9BC9-98DD5BC57367}" type="presParOf" srcId="{9F771876-4B54-4471-A89D-A3F9BA6AB7F8}" destId="{6846CBAA-0F73-498F-9DAA-E92914388CF9}" srcOrd="2" destOrd="0" presId="urn:microsoft.com/office/officeart/2008/layout/VerticalCurvedList"/>
    <dgm:cxn modelId="{9F8F2559-8A47-41DC-AC15-4DE7518A8EC4}" type="presParOf" srcId="{9F771876-4B54-4471-A89D-A3F9BA6AB7F8}" destId="{BAAF312D-7806-4319-A5E9-60F811CAF4FD}" srcOrd="3" destOrd="0" presId="urn:microsoft.com/office/officeart/2008/layout/VerticalCurvedList"/>
    <dgm:cxn modelId="{A9AD1021-C5D6-4AFF-A65A-19E6AFE2464E}" type="presParOf" srcId="{0D1254F1-3C1A-46F1-897E-829D1E4AB8FF}" destId="{4235294C-10D7-42B0-9696-207B99D678E6}" srcOrd="1" destOrd="0" presId="urn:microsoft.com/office/officeart/2008/layout/VerticalCurvedList"/>
    <dgm:cxn modelId="{F1E6D6F2-121B-4156-9B05-078041305E79}" type="presParOf" srcId="{0D1254F1-3C1A-46F1-897E-829D1E4AB8FF}" destId="{2D161379-CDD7-4473-8028-F0958477D7B0}" srcOrd="2" destOrd="0" presId="urn:microsoft.com/office/officeart/2008/layout/VerticalCurvedList"/>
    <dgm:cxn modelId="{6F51E586-C360-4DC0-B134-1F0FE358C3E8}" type="presParOf" srcId="{2D161379-CDD7-4473-8028-F0958477D7B0}" destId="{8E340929-1349-4715-80EE-3B1819F77E39}" srcOrd="0" destOrd="0" presId="urn:microsoft.com/office/officeart/2008/layout/VerticalCurvedList"/>
    <dgm:cxn modelId="{74C50552-4F08-45BE-8352-E45F5C440E1B}" type="presParOf" srcId="{0D1254F1-3C1A-46F1-897E-829D1E4AB8FF}" destId="{0DAB2E3C-8C64-4E73-A7D4-4D50D72F78F6}" srcOrd="3" destOrd="0" presId="urn:microsoft.com/office/officeart/2008/layout/VerticalCurvedList"/>
    <dgm:cxn modelId="{B3831281-2D49-425E-8938-08F6E82F1456}" type="presParOf" srcId="{0D1254F1-3C1A-46F1-897E-829D1E4AB8FF}" destId="{57A67935-B97A-4FD3-862E-31AE90F100D1}" srcOrd="4" destOrd="0" presId="urn:microsoft.com/office/officeart/2008/layout/VerticalCurvedList"/>
    <dgm:cxn modelId="{293EA6E2-1F35-4F37-954D-F126D159E3CC}" type="presParOf" srcId="{57A67935-B97A-4FD3-862E-31AE90F100D1}" destId="{2C99DD8B-20F4-4063-95A6-BC99D9ACE740}" srcOrd="0" destOrd="0" presId="urn:microsoft.com/office/officeart/2008/layout/VerticalCurvedList"/>
    <dgm:cxn modelId="{87D2F0A7-02DB-49CA-8D0F-A91D5CB37151}" type="presParOf" srcId="{0D1254F1-3C1A-46F1-897E-829D1E4AB8FF}" destId="{4DDDE0E9-5DDD-4539-B8AD-2A96C92C0717}" srcOrd="5" destOrd="0" presId="urn:microsoft.com/office/officeart/2008/layout/VerticalCurvedList"/>
    <dgm:cxn modelId="{80EC458E-6ABF-462C-8978-B717361ED5F5}" type="presParOf" srcId="{0D1254F1-3C1A-46F1-897E-829D1E4AB8FF}" destId="{A97A92FF-67EB-42C5-9AB2-807B71AED541}" srcOrd="6" destOrd="0" presId="urn:microsoft.com/office/officeart/2008/layout/VerticalCurvedList"/>
    <dgm:cxn modelId="{8CB96A58-DE4E-412C-942A-0572ABB7A763}" type="presParOf" srcId="{A97A92FF-67EB-42C5-9AB2-807B71AED541}" destId="{045D7752-9DAD-4FAC-9E36-B730357382DE}" srcOrd="0" destOrd="0" presId="urn:microsoft.com/office/officeart/2008/layout/VerticalCurvedList"/>
    <dgm:cxn modelId="{64CA3625-CE7E-4AB4-8509-5D0B4D583988}" type="presParOf" srcId="{0D1254F1-3C1A-46F1-897E-829D1E4AB8FF}" destId="{CE115571-2F21-4BCF-9C9F-A2F60AEF96B1}" srcOrd="7" destOrd="0" presId="urn:microsoft.com/office/officeart/2008/layout/VerticalCurvedList"/>
    <dgm:cxn modelId="{AA30C858-5663-4BD2-B63E-0D5575BEBD19}" type="presParOf" srcId="{0D1254F1-3C1A-46F1-897E-829D1E4AB8FF}" destId="{B91EAEBC-8C07-4C7C-BD7C-C3C6C6A9A027}" srcOrd="8" destOrd="0" presId="urn:microsoft.com/office/officeart/2008/layout/VerticalCurvedList"/>
    <dgm:cxn modelId="{3E0AE574-97D2-4773-85B1-8FF72A596DF6}" type="presParOf" srcId="{B91EAEBC-8C07-4C7C-BD7C-C3C6C6A9A027}" destId="{26B7A59A-2621-4FE1-94DD-1E2C7FC129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2AAC267-5D4E-47B4-A914-5DDA78749197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C53B003-5187-43AB-843B-C512A7D83E84}">
      <dgm:prSet phldrT="[Текст]" custT="1"/>
      <dgm:spPr/>
      <dgm:t>
        <a:bodyPr/>
        <a:lstStyle/>
        <a:p>
          <a:r>
            <a:rPr lang="en-US" sz="1800" b="1" dirty="0" smtClean="0"/>
            <a:t>Google</a:t>
          </a:r>
        </a:p>
        <a:p>
          <a:r>
            <a:rPr lang="en-US" sz="1800" b="1" dirty="0" smtClean="0"/>
            <a:t>Scholar</a:t>
          </a:r>
          <a:endParaRPr lang="uk-UA" sz="1800" b="1" dirty="0"/>
        </a:p>
      </dgm:t>
    </dgm:pt>
    <dgm:pt modelId="{FDDC9D46-0A9C-43D7-B09F-8C2E2FB18D94}" type="parTrans" cxnId="{3E2A7EC0-D059-4EF6-A7BD-9D232AFF99CE}">
      <dgm:prSet/>
      <dgm:spPr/>
      <dgm:t>
        <a:bodyPr/>
        <a:lstStyle/>
        <a:p>
          <a:endParaRPr lang="uk-UA"/>
        </a:p>
      </dgm:t>
    </dgm:pt>
    <dgm:pt modelId="{847717A8-21BB-4925-8963-84DB336263D2}" type="sibTrans" cxnId="{3E2A7EC0-D059-4EF6-A7BD-9D232AFF99CE}">
      <dgm:prSet/>
      <dgm:spPr/>
      <dgm:t>
        <a:bodyPr/>
        <a:lstStyle/>
        <a:p>
          <a:endParaRPr lang="uk-UA"/>
        </a:p>
      </dgm:t>
    </dgm:pt>
    <dgm:pt modelId="{B2C70989-4ADF-40BB-95EC-CC56872EC194}">
      <dgm:prSet phldrT="[Текст]" custT="1"/>
      <dgm:spPr/>
      <dgm:t>
        <a:bodyPr/>
        <a:lstStyle/>
        <a:p>
          <a:r>
            <a:rPr lang="en-US" sz="2800" b="1" dirty="0" smtClean="0"/>
            <a:t>ORCID</a:t>
          </a:r>
          <a:endParaRPr lang="uk-UA" sz="2800" b="1" dirty="0"/>
        </a:p>
      </dgm:t>
    </dgm:pt>
    <dgm:pt modelId="{FFBA8320-CC3B-46B6-9861-B2CE1B6462BD}" type="parTrans" cxnId="{94D490EC-9632-4D5A-A5F2-81B9195C84F7}">
      <dgm:prSet/>
      <dgm:spPr/>
      <dgm:t>
        <a:bodyPr/>
        <a:lstStyle/>
        <a:p>
          <a:endParaRPr lang="uk-UA"/>
        </a:p>
      </dgm:t>
    </dgm:pt>
    <dgm:pt modelId="{1E22353E-ED1F-4C40-B33D-E9D624A93049}" type="sibTrans" cxnId="{94D490EC-9632-4D5A-A5F2-81B9195C84F7}">
      <dgm:prSet/>
      <dgm:spPr/>
      <dgm:t>
        <a:bodyPr/>
        <a:lstStyle/>
        <a:p>
          <a:endParaRPr lang="uk-UA"/>
        </a:p>
      </dgm:t>
    </dgm:pt>
    <dgm:pt modelId="{37C88888-96FD-4E6D-953E-8B01404B97AD}">
      <dgm:prSet phldrT="[Текст]" custT="1"/>
      <dgm:spPr/>
      <dgm:t>
        <a:bodyPr/>
        <a:lstStyle/>
        <a:p>
          <a:r>
            <a:rPr lang="en-US" sz="2800" b="1" dirty="0" err="1" smtClean="0"/>
            <a:t>ResearcherID</a:t>
          </a:r>
          <a:endParaRPr lang="uk-UA" sz="2800" b="1" dirty="0"/>
        </a:p>
      </dgm:t>
    </dgm:pt>
    <dgm:pt modelId="{17195E9F-7D04-40F7-932D-60222CFA964A}" type="parTrans" cxnId="{CF37C845-7FB2-491D-9B49-B0D35541A0EF}">
      <dgm:prSet/>
      <dgm:spPr/>
      <dgm:t>
        <a:bodyPr/>
        <a:lstStyle/>
        <a:p>
          <a:endParaRPr lang="uk-UA"/>
        </a:p>
      </dgm:t>
    </dgm:pt>
    <dgm:pt modelId="{061EFD14-088B-4B6A-96D4-38174302B48E}" type="sibTrans" cxnId="{CF37C845-7FB2-491D-9B49-B0D35541A0EF}">
      <dgm:prSet/>
      <dgm:spPr/>
      <dgm:t>
        <a:bodyPr/>
        <a:lstStyle/>
        <a:p>
          <a:endParaRPr lang="uk-UA"/>
        </a:p>
      </dgm:t>
    </dgm:pt>
    <dgm:pt modelId="{D836E92C-78EF-464A-8E91-4126672387AA}" type="pres">
      <dgm:prSet presAssocID="{D2AAC267-5D4E-47B4-A914-5DDA78749197}" presName="Name0" presStyleCnt="0">
        <dgm:presLayoutVars>
          <dgm:dir/>
          <dgm:animLvl val="lvl"/>
          <dgm:resizeHandles val="exact"/>
        </dgm:presLayoutVars>
      </dgm:prSet>
      <dgm:spPr/>
    </dgm:pt>
    <dgm:pt modelId="{5BE72EEC-A9B7-4C09-B797-8300C8071383}" type="pres">
      <dgm:prSet presAssocID="{D2AAC267-5D4E-47B4-A914-5DDA78749197}" presName="dummy" presStyleCnt="0"/>
      <dgm:spPr/>
    </dgm:pt>
    <dgm:pt modelId="{695CAAE0-268B-46C8-B70E-AAB3C26FF7AC}" type="pres">
      <dgm:prSet presAssocID="{D2AAC267-5D4E-47B4-A914-5DDA78749197}" presName="linH" presStyleCnt="0"/>
      <dgm:spPr/>
    </dgm:pt>
    <dgm:pt modelId="{25B0FA7A-08A2-40F1-B64F-184CF33AF5CF}" type="pres">
      <dgm:prSet presAssocID="{D2AAC267-5D4E-47B4-A914-5DDA78749197}" presName="padding1" presStyleCnt="0"/>
      <dgm:spPr/>
    </dgm:pt>
    <dgm:pt modelId="{7E5265D9-AA0F-4A3B-BA9A-A113FA323B87}" type="pres">
      <dgm:prSet presAssocID="{FC53B003-5187-43AB-843B-C512A7D83E84}" presName="linV" presStyleCnt="0"/>
      <dgm:spPr/>
    </dgm:pt>
    <dgm:pt modelId="{CE927760-9148-4459-88DC-8AA00E64AF71}" type="pres">
      <dgm:prSet presAssocID="{FC53B003-5187-43AB-843B-C512A7D83E84}" presName="spVertical1" presStyleCnt="0"/>
      <dgm:spPr/>
    </dgm:pt>
    <dgm:pt modelId="{F7BDF2E9-AD0E-4840-B969-6BEA63F8A865}" type="pres">
      <dgm:prSet presAssocID="{FC53B003-5187-43AB-843B-C512A7D83E84}" presName="parTx" presStyleLbl="revTx" presStyleIdx="0" presStyleCnt="3" custScaleX="1151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A734BC-936E-4FF4-85B2-75D028F249EB}" type="pres">
      <dgm:prSet presAssocID="{FC53B003-5187-43AB-843B-C512A7D83E84}" presName="spVertical2" presStyleCnt="0"/>
      <dgm:spPr/>
    </dgm:pt>
    <dgm:pt modelId="{34E2EED9-6116-4BDF-A0BA-462B533A49F7}" type="pres">
      <dgm:prSet presAssocID="{FC53B003-5187-43AB-843B-C512A7D83E84}" presName="spVertical3" presStyleCnt="0"/>
      <dgm:spPr/>
    </dgm:pt>
    <dgm:pt modelId="{205EDA7A-8E3C-4C5B-B064-52FE830FCDC3}" type="pres">
      <dgm:prSet presAssocID="{847717A8-21BB-4925-8963-84DB336263D2}" presName="space" presStyleCnt="0"/>
      <dgm:spPr/>
    </dgm:pt>
    <dgm:pt modelId="{FFC1AAF5-48FC-4FF2-8A72-A2010F8C0B51}" type="pres">
      <dgm:prSet presAssocID="{B2C70989-4ADF-40BB-95EC-CC56872EC194}" presName="linV" presStyleCnt="0"/>
      <dgm:spPr/>
    </dgm:pt>
    <dgm:pt modelId="{01C8A7BF-F769-4521-9C19-27879C2AFBA0}" type="pres">
      <dgm:prSet presAssocID="{B2C70989-4ADF-40BB-95EC-CC56872EC194}" presName="spVertical1" presStyleCnt="0"/>
      <dgm:spPr/>
    </dgm:pt>
    <dgm:pt modelId="{D5790690-6C2A-4F54-8AF6-467E7B374B34}" type="pres">
      <dgm:prSet presAssocID="{B2C70989-4ADF-40BB-95EC-CC56872EC194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F30116-E91B-44F4-B5D3-573EB603228E}" type="pres">
      <dgm:prSet presAssocID="{B2C70989-4ADF-40BB-95EC-CC56872EC194}" presName="spVertical2" presStyleCnt="0"/>
      <dgm:spPr/>
    </dgm:pt>
    <dgm:pt modelId="{2FAB5A35-05A4-4011-AA1B-785B1C97E3DC}" type="pres">
      <dgm:prSet presAssocID="{B2C70989-4ADF-40BB-95EC-CC56872EC194}" presName="spVertical3" presStyleCnt="0"/>
      <dgm:spPr/>
    </dgm:pt>
    <dgm:pt modelId="{1CA33141-D768-409D-916A-753B1035A44C}" type="pres">
      <dgm:prSet presAssocID="{1E22353E-ED1F-4C40-B33D-E9D624A93049}" presName="space" presStyleCnt="0"/>
      <dgm:spPr/>
    </dgm:pt>
    <dgm:pt modelId="{A11BB1AE-2693-42E5-ACC3-DBC5E8F8F295}" type="pres">
      <dgm:prSet presAssocID="{37C88888-96FD-4E6D-953E-8B01404B97AD}" presName="linV" presStyleCnt="0"/>
      <dgm:spPr/>
    </dgm:pt>
    <dgm:pt modelId="{57BFE5DF-CB9F-4D27-A1E0-FFED74D3E114}" type="pres">
      <dgm:prSet presAssocID="{37C88888-96FD-4E6D-953E-8B01404B97AD}" presName="spVertical1" presStyleCnt="0"/>
      <dgm:spPr/>
    </dgm:pt>
    <dgm:pt modelId="{564888F1-E393-4E0A-957C-492EC9D70CF4}" type="pres">
      <dgm:prSet presAssocID="{37C88888-96FD-4E6D-953E-8B01404B97AD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10E2EF-F0FB-4A64-9A06-583FCADDD805}" type="pres">
      <dgm:prSet presAssocID="{37C88888-96FD-4E6D-953E-8B01404B97AD}" presName="spVertical2" presStyleCnt="0"/>
      <dgm:spPr/>
    </dgm:pt>
    <dgm:pt modelId="{EDB4C9C7-A7AB-4FDB-934C-6F6CC48CC766}" type="pres">
      <dgm:prSet presAssocID="{37C88888-96FD-4E6D-953E-8B01404B97AD}" presName="spVertical3" presStyleCnt="0"/>
      <dgm:spPr/>
    </dgm:pt>
    <dgm:pt modelId="{C1B61B47-0DDD-4504-BA19-2D3D8D0CF776}" type="pres">
      <dgm:prSet presAssocID="{D2AAC267-5D4E-47B4-A914-5DDA78749197}" presName="padding2" presStyleCnt="0"/>
      <dgm:spPr/>
    </dgm:pt>
    <dgm:pt modelId="{3AF95012-F3A2-42D1-B92E-94EA349F75D8}" type="pres">
      <dgm:prSet presAssocID="{D2AAC267-5D4E-47B4-A914-5DDA78749197}" presName="negArrow" presStyleCnt="0"/>
      <dgm:spPr/>
    </dgm:pt>
    <dgm:pt modelId="{CE751299-A71F-4772-A3AE-F366B850B20D}" type="pres">
      <dgm:prSet presAssocID="{D2AAC267-5D4E-47B4-A914-5DDA78749197}" presName="backgroundArrow" presStyleLbl="node1" presStyleIdx="0" presStyleCnt="1" custLinFactNeighborX="-1434" custLinFactNeighborY="3057"/>
      <dgm:spPr/>
    </dgm:pt>
  </dgm:ptLst>
  <dgm:cxnLst>
    <dgm:cxn modelId="{5D329E2B-BC5F-4A15-B845-4B0C5F65C953}" type="presOf" srcId="{FC53B003-5187-43AB-843B-C512A7D83E84}" destId="{F7BDF2E9-AD0E-4840-B969-6BEA63F8A865}" srcOrd="0" destOrd="0" presId="urn:microsoft.com/office/officeart/2005/8/layout/hProcess3"/>
    <dgm:cxn modelId="{37A4372E-2865-4C73-85A9-080ACAB1AE59}" type="presOf" srcId="{D2AAC267-5D4E-47B4-A914-5DDA78749197}" destId="{D836E92C-78EF-464A-8E91-4126672387AA}" srcOrd="0" destOrd="0" presId="urn:microsoft.com/office/officeart/2005/8/layout/hProcess3"/>
    <dgm:cxn modelId="{699FE04B-2C94-4EBE-9D00-243C966ACB7A}" type="presOf" srcId="{B2C70989-4ADF-40BB-95EC-CC56872EC194}" destId="{D5790690-6C2A-4F54-8AF6-467E7B374B34}" srcOrd="0" destOrd="0" presId="urn:microsoft.com/office/officeart/2005/8/layout/hProcess3"/>
    <dgm:cxn modelId="{CF37C845-7FB2-491D-9B49-B0D35541A0EF}" srcId="{D2AAC267-5D4E-47B4-A914-5DDA78749197}" destId="{37C88888-96FD-4E6D-953E-8B01404B97AD}" srcOrd="2" destOrd="0" parTransId="{17195E9F-7D04-40F7-932D-60222CFA964A}" sibTransId="{061EFD14-088B-4B6A-96D4-38174302B48E}"/>
    <dgm:cxn modelId="{94D490EC-9632-4D5A-A5F2-81B9195C84F7}" srcId="{D2AAC267-5D4E-47B4-A914-5DDA78749197}" destId="{B2C70989-4ADF-40BB-95EC-CC56872EC194}" srcOrd="1" destOrd="0" parTransId="{FFBA8320-CC3B-46B6-9861-B2CE1B6462BD}" sibTransId="{1E22353E-ED1F-4C40-B33D-E9D624A93049}"/>
    <dgm:cxn modelId="{3E2A7EC0-D059-4EF6-A7BD-9D232AFF99CE}" srcId="{D2AAC267-5D4E-47B4-A914-5DDA78749197}" destId="{FC53B003-5187-43AB-843B-C512A7D83E84}" srcOrd="0" destOrd="0" parTransId="{FDDC9D46-0A9C-43D7-B09F-8C2E2FB18D94}" sibTransId="{847717A8-21BB-4925-8963-84DB336263D2}"/>
    <dgm:cxn modelId="{B35C0554-4E79-4F0C-AF67-DFC329BB99C9}" type="presOf" srcId="{37C88888-96FD-4E6D-953E-8B01404B97AD}" destId="{564888F1-E393-4E0A-957C-492EC9D70CF4}" srcOrd="0" destOrd="0" presId="urn:microsoft.com/office/officeart/2005/8/layout/hProcess3"/>
    <dgm:cxn modelId="{9A5DB7AC-A551-4E89-AFA6-146592EF5733}" type="presParOf" srcId="{D836E92C-78EF-464A-8E91-4126672387AA}" destId="{5BE72EEC-A9B7-4C09-B797-8300C8071383}" srcOrd="0" destOrd="0" presId="urn:microsoft.com/office/officeart/2005/8/layout/hProcess3"/>
    <dgm:cxn modelId="{E5B0CE79-D7C9-4918-9638-40C329B8CB02}" type="presParOf" srcId="{D836E92C-78EF-464A-8E91-4126672387AA}" destId="{695CAAE0-268B-46C8-B70E-AAB3C26FF7AC}" srcOrd="1" destOrd="0" presId="urn:microsoft.com/office/officeart/2005/8/layout/hProcess3"/>
    <dgm:cxn modelId="{F64097A6-334F-4812-B258-9B2CEDEE860B}" type="presParOf" srcId="{695CAAE0-268B-46C8-B70E-AAB3C26FF7AC}" destId="{25B0FA7A-08A2-40F1-B64F-184CF33AF5CF}" srcOrd="0" destOrd="0" presId="urn:microsoft.com/office/officeart/2005/8/layout/hProcess3"/>
    <dgm:cxn modelId="{5C31E3E9-B31C-4012-A42B-A7710D412102}" type="presParOf" srcId="{695CAAE0-268B-46C8-B70E-AAB3C26FF7AC}" destId="{7E5265D9-AA0F-4A3B-BA9A-A113FA323B87}" srcOrd="1" destOrd="0" presId="urn:microsoft.com/office/officeart/2005/8/layout/hProcess3"/>
    <dgm:cxn modelId="{500A098E-360E-478F-A8B4-56D790E785BA}" type="presParOf" srcId="{7E5265D9-AA0F-4A3B-BA9A-A113FA323B87}" destId="{CE927760-9148-4459-88DC-8AA00E64AF71}" srcOrd="0" destOrd="0" presId="urn:microsoft.com/office/officeart/2005/8/layout/hProcess3"/>
    <dgm:cxn modelId="{02CFC969-E644-4018-B4CD-BC845B4EDE84}" type="presParOf" srcId="{7E5265D9-AA0F-4A3B-BA9A-A113FA323B87}" destId="{F7BDF2E9-AD0E-4840-B969-6BEA63F8A865}" srcOrd="1" destOrd="0" presId="urn:microsoft.com/office/officeart/2005/8/layout/hProcess3"/>
    <dgm:cxn modelId="{855128E9-9681-40DB-A00A-C4E6E5FD790D}" type="presParOf" srcId="{7E5265D9-AA0F-4A3B-BA9A-A113FA323B87}" destId="{70A734BC-936E-4FF4-85B2-75D028F249EB}" srcOrd="2" destOrd="0" presId="urn:microsoft.com/office/officeart/2005/8/layout/hProcess3"/>
    <dgm:cxn modelId="{FAEDBC32-D9A9-4BF1-8CFB-5C5C617DC4FE}" type="presParOf" srcId="{7E5265D9-AA0F-4A3B-BA9A-A113FA323B87}" destId="{34E2EED9-6116-4BDF-A0BA-462B533A49F7}" srcOrd="3" destOrd="0" presId="urn:microsoft.com/office/officeart/2005/8/layout/hProcess3"/>
    <dgm:cxn modelId="{54B84142-E1F2-415C-8836-166AF4895921}" type="presParOf" srcId="{695CAAE0-268B-46C8-B70E-AAB3C26FF7AC}" destId="{205EDA7A-8E3C-4C5B-B064-52FE830FCDC3}" srcOrd="2" destOrd="0" presId="urn:microsoft.com/office/officeart/2005/8/layout/hProcess3"/>
    <dgm:cxn modelId="{04AE6BCB-F1B9-46CB-AA9B-855E9F24BE2C}" type="presParOf" srcId="{695CAAE0-268B-46C8-B70E-AAB3C26FF7AC}" destId="{FFC1AAF5-48FC-4FF2-8A72-A2010F8C0B51}" srcOrd="3" destOrd="0" presId="urn:microsoft.com/office/officeart/2005/8/layout/hProcess3"/>
    <dgm:cxn modelId="{B510B5AD-A0DD-4341-AED3-F0B95A268FC7}" type="presParOf" srcId="{FFC1AAF5-48FC-4FF2-8A72-A2010F8C0B51}" destId="{01C8A7BF-F769-4521-9C19-27879C2AFBA0}" srcOrd="0" destOrd="0" presId="urn:microsoft.com/office/officeart/2005/8/layout/hProcess3"/>
    <dgm:cxn modelId="{7457B4A6-2B84-45F3-B3F2-D0B8D5B9AFBD}" type="presParOf" srcId="{FFC1AAF5-48FC-4FF2-8A72-A2010F8C0B51}" destId="{D5790690-6C2A-4F54-8AF6-467E7B374B34}" srcOrd="1" destOrd="0" presId="urn:microsoft.com/office/officeart/2005/8/layout/hProcess3"/>
    <dgm:cxn modelId="{F7383853-EFB5-40D0-84C1-D2600DF139AC}" type="presParOf" srcId="{FFC1AAF5-48FC-4FF2-8A72-A2010F8C0B51}" destId="{12F30116-E91B-44F4-B5D3-573EB603228E}" srcOrd="2" destOrd="0" presId="urn:microsoft.com/office/officeart/2005/8/layout/hProcess3"/>
    <dgm:cxn modelId="{CCBA49C3-C264-44AC-BE66-F40C8893CF38}" type="presParOf" srcId="{FFC1AAF5-48FC-4FF2-8A72-A2010F8C0B51}" destId="{2FAB5A35-05A4-4011-AA1B-785B1C97E3DC}" srcOrd="3" destOrd="0" presId="urn:microsoft.com/office/officeart/2005/8/layout/hProcess3"/>
    <dgm:cxn modelId="{617F822B-2A4B-4C77-A036-272B6E6B882F}" type="presParOf" srcId="{695CAAE0-268B-46C8-B70E-AAB3C26FF7AC}" destId="{1CA33141-D768-409D-916A-753B1035A44C}" srcOrd="4" destOrd="0" presId="urn:microsoft.com/office/officeart/2005/8/layout/hProcess3"/>
    <dgm:cxn modelId="{A198AEAA-6299-4B31-9E17-34E96D5A19A1}" type="presParOf" srcId="{695CAAE0-268B-46C8-B70E-AAB3C26FF7AC}" destId="{A11BB1AE-2693-42E5-ACC3-DBC5E8F8F295}" srcOrd="5" destOrd="0" presId="urn:microsoft.com/office/officeart/2005/8/layout/hProcess3"/>
    <dgm:cxn modelId="{D5D2E078-022C-4AB9-9E0C-28CE7E4D8179}" type="presParOf" srcId="{A11BB1AE-2693-42E5-ACC3-DBC5E8F8F295}" destId="{57BFE5DF-CB9F-4D27-A1E0-FFED74D3E114}" srcOrd="0" destOrd="0" presId="urn:microsoft.com/office/officeart/2005/8/layout/hProcess3"/>
    <dgm:cxn modelId="{3474C332-D840-4C82-8622-4A65075F8DB3}" type="presParOf" srcId="{A11BB1AE-2693-42E5-ACC3-DBC5E8F8F295}" destId="{564888F1-E393-4E0A-957C-492EC9D70CF4}" srcOrd="1" destOrd="0" presId="urn:microsoft.com/office/officeart/2005/8/layout/hProcess3"/>
    <dgm:cxn modelId="{AF23E30A-9DC9-4D78-B935-1A1A43392E33}" type="presParOf" srcId="{A11BB1AE-2693-42E5-ACC3-DBC5E8F8F295}" destId="{EC10E2EF-F0FB-4A64-9A06-583FCADDD805}" srcOrd="2" destOrd="0" presId="urn:microsoft.com/office/officeart/2005/8/layout/hProcess3"/>
    <dgm:cxn modelId="{01DEC3BE-C64E-4A48-9D0F-9FC5D67741F2}" type="presParOf" srcId="{A11BB1AE-2693-42E5-ACC3-DBC5E8F8F295}" destId="{EDB4C9C7-A7AB-4FDB-934C-6F6CC48CC766}" srcOrd="3" destOrd="0" presId="urn:microsoft.com/office/officeart/2005/8/layout/hProcess3"/>
    <dgm:cxn modelId="{CDE164BA-8E70-492F-BBA1-8AA22E6E5C58}" type="presParOf" srcId="{695CAAE0-268B-46C8-B70E-AAB3C26FF7AC}" destId="{C1B61B47-0DDD-4504-BA19-2D3D8D0CF776}" srcOrd="6" destOrd="0" presId="urn:microsoft.com/office/officeart/2005/8/layout/hProcess3"/>
    <dgm:cxn modelId="{0EE89F49-186C-4909-84D4-F314CE785B05}" type="presParOf" srcId="{695CAAE0-268B-46C8-B70E-AAB3C26FF7AC}" destId="{3AF95012-F3A2-42D1-B92E-94EA349F75D8}" srcOrd="7" destOrd="0" presId="urn:microsoft.com/office/officeart/2005/8/layout/hProcess3"/>
    <dgm:cxn modelId="{492AB1DA-605F-4CC0-B8FB-86E9A59812DC}" type="presParOf" srcId="{695CAAE0-268B-46C8-B70E-AAB3C26FF7AC}" destId="{CE751299-A71F-4772-A3AE-F366B850B20D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2AAC267-5D4E-47B4-A914-5DDA78749197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C53B003-5187-43AB-843B-C512A7D83E84}">
      <dgm:prSet phldrT="[Текст]"/>
      <dgm:spPr/>
      <dgm:t>
        <a:bodyPr/>
        <a:lstStyle/>
        <a:p>
          <a:r>
            <a:rPr lang="en-US" b="1" dirty="0" smtClean="0"/>
            <a:t>Scopus</a:t>
          </a:r>
          <a:endParaRPr lang="uk-UA" b="1" dirty="0"/>
        </a:p>
      </dgm:t>
    </dgm:pt>
    <dgm:pt modelId="{FDDC9D46-0A9C-43D7-B09F-8C2E2FB18D94}" type="parTrans" cxnId="{3E2A7EC0-D059-4EF6-A7BD-9D232AFF99CE}">
      <dgm:prSet/>
      <dgm:spPr/>
      <dgm:t>
        <a:bodyPr/>
        <a:lstStyle/>
        <a:p>
          <a:endParaRPr lang="uk-UA"/>
        </a:p>
      </dgm:t>
    </dgm:pt>
    <dgm:pt modelId="{847717A8-21BB-4925-8963-84DB336263D2}" type="sibTrans" cxnId="{3E2A7EC0-D059-4EF6-A7BD-9D232AFF99CE}">
      <dgm:prSet/>
      <dgm:spPr/>
      <dgm:t>
        <a:bodyPr/>
        <a:lstStyle/>
        <a:p>
          <a:endParaRPr lang="uk-UA"/>
        </a:p>
      </dgm:t>
    </dgm:pt>
    <dgm:pt modelId="{B2C70989-4ADF-40BB-95EC-CC56872EC194}">
      <dgm:prSet phldrT="[Текст]"/>
      <dgm:spPr/>
      <dgm:t>
        <a:bodyPr/>
        <a:lstStyle/>
        <a:p>
          <a:r>
            <a:rPr lang="en-US" b="1" dirty="0" smtClean="0"/>
            <a:t>ORCID</a:t>
          </a:r>
          <a:endParaRPr lang="uk-UA" b="1" dirty="0"/>
        </a:p>
      </dgm:t>
    </dgm:pt>
    <dgm:pt modelId="{FFBA8320-CC3B-46B6-9861-B2CE1B6462BD}" type="parTrans" cxnId="{94D490EC-9632-4D5A-A5F2-81B9195C84F7}">
      <dgm:prSet/>
      <dgm:spPr/>
      <dgm:t>
        <a:bodyPr/>
        <a:lstStyle/>
        <a:p>
          <a:endParaRPr lang="uk-UA"/>
        </a:p>
      </dgm:t>
    </dgm:pt>
    <dgm:pt modelId="{1E22353E-ED1F-4C40-B33D-E9D624A93049}" type="sibTrans" cxnId="{94D490EC-9632-4D5A-A5F2-81B9195C84F7}">
      <dgm:prSet/>
      <dgm:spPr/>
      <dgm:t>
        <a:bodyPr/>
        <a:lstStyle/>
        <a:p>
          <a:endParaRPr lang="uk-UA"/>
        </a:p>
      </dgm:t>
    </dgm:pt>
    <dgm:pt modelId="{37C88888-96FD-4E6D-953E-8B01404B97AD}">
      <dgm:prSet phldrT="[Текст]"/>
      <dgm:spPr/>
      <dgm:t>
        <a:bodyPr/>
        <a:lstStyle/>
        <a:p>
          <a:r>
            <a:rPr lang="en-US" b="1" dirty="0" err="1" smtClean="0"/>
            <a:t>ResearcherID</a:t>
          </a:r>
          <a:endParaRPr lang="uk-UA" b="1" dirty="0"/>
        </a:p>
      </dgm:t>
    </dgm:pt>
    <dgm:pt modelId="{17195E9F-7D04-40F7-932D-60222CFA964A}" type="parTrans" cxnId="{CF37C845-7FB2-491D-9B49-B0D35541A0EF}">
      <dgm:prSet/>
      <dgm:spPr/>
      <dgm:t>
        <a:bodyPr/>
        <a:lstStyle/>
        <a:p>
          <a:endParaRPr lang="uk-UA"/>
        </a:p>
      </dgm:t>
    </dgm:pt>
    <dgm:pt modelId="{061EFD14-088B-4B6A-96D4-38174302B48E}" type="sibTrans" cxnId="{CF37C845-7FB2-491D-9B49-B0D35541A0EF}">
      <dgm:prSet/>
      <dgm:spPr/>
      <dgm:t>
        <a:bodyPr/>
        <a:lstStyle/>
        <a:p>
          <a:endParaRPr lang="uk-UA"/>
        </a:p>
      </dgm:t>
    </dgm:pt>
    <dgm:pt modelId="{D836E92C-78EF-464A-8E91-4126672387AA}" type="pres">
      <dgm:prSet presAssocID="{D2AAC267-5D4E-47B4-A914-5DDA78749197}" presName="Name0" presStyleCnt="0">
        <dgm:presLayoutVars>
          <dgm:dir/>
          <dgm:animLvl val="lvl"/>
          <dgm:resizeHandles val="exact"/>
        </dgm:presLayoutVars>
      </dgm:prSet>
      <dgm:spPr/>
    </dgm:pt>
    <dgm:pt modelId="{5BE72EEC-A9B7-4C09-B797-8300C8071383}" type="pres">
      <dgm:prSet presAssocID="{D2AAC267-5D4E-47B4-A914-5DDA78749197}" presName="dummy" presStyleCnt="0"/>
      <dgm:spPr/>
    </dgm:pt>
    <dgm:pt modelId="{695CAAE0-268B-46C8-B70E-AAB3C26FF7AC}" type="pres">
      <dgm:prSet presAssocID="{D2AAC267-5D4E-47B4-A914-5DDA78749197}" presName="linH" presStyleCnt="0"/>
      <dgm:spPr/>
    </dgm:pt>
    <dgm:pt modelId="{25B0FA7A-08A2-40F1-B64F-184CF33AF5CF}" type="pres">
      <dgm:prSet presAssocID="{D2AAC267-5D4E-47B4-A914-5DDA78749197}" presName="padding1" presStyleCnt="0"/>
      <dgm:spPr/>
    </dgm:pt>
    <dgm:pt modelId="{7E5265D9-AA0F-4A3B-BA9A-A113FA323B87}" type="pres">
      <dgm:prSet presAssocID="{FC53B003-5187-43AB-843B-C512A7D83E84}" presName="linV" presStyleCnt="0"/>
      <dgm:spPr/>
    </dgm:pt>
    <dgm:pt modelId="{CE927760-9148-4459-88DC-8AA00E64AF71}" type="pres">
      <dgm:prSet presAssocID="{FC53B003-5187-43AB-843B-C512A7D83E84}" presName="spVertical1" presStyleCnt="0"/>
      <dgm:spPr/>
    </dgm:pt>
    <dgm:pt modelId="{F7BDF2E9-AD0E-4840-B969-6BEA63F8A865}" type="pres">
      <dgm:prSet presAssocID="{FC53B003-5187-43AB-843B-C512A7D83E84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A734BC-936E-4FF4-85B2-75D028F249EB}" type="pres">
      <dgm:prSet presAssocID="{FC53B003-5187-43AB-843B-C512A7D83E84}" presName="spVertical2" presStyleCnt="0"/>
      <dgm:spPr/>
    </dgm:pt>
    <dgm:pt modelId="{34E2EED9-6116-4BDF-A0BA-462B533A49F7}" type="pres">
      <dgm:prSet presAssocID="{FC53B003-5187-43AB-843B-C512A7D83E84}" presName="spVertical3" presStyleCnt="0"/>
      <dgm:spPr/>
    </dgm:pt>
    <dgm:pt modelId="{205EDA7A-8E3C-4C5B-B064-52FE830FCDC3}" type="pres">
      <dgm:prSet presAssocID="{847717A8-21BB-4925-8963-84DB336263D2}" presName="space" presStyleCnt="0"/>
      <dgm:spPr/>
    </dgm:pt>
    <dgm:pt modelId="{FFC1AAF5-48FC-4FF2-8A72-A2010F8C0B51}" type="pres">
      <dgm:prSet presAssocID="{B2C70989-4ADF-40BB-95EC-CC56872EC194}" presName="linV" presStyleCnt="0"/>
      <dgm:spPr/>
    </dgm:pt>
    <dgm:pt modelId="{01C8A7BF-F769-4521-9C19-27879C2AFBA0}" type="pres">
      <dgm:prSet presAssocID="{B2C70989-4ADF-40BB-95EC-CC56872EC194}" presName="spVertical1" presStyleCnt="0"/>
      <dgm:spPr/>
    </dgm:pt>
    <dgm:pt modelId="{D5790690-6C2A-4F54-8AF6-467E7B374B34}" type="pres">
      <dgm:prSet presAssocID="{B2C70989-4ADF-40BB-95EC-CC56872EC194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F30116-E91B-44F4-B5D3-573EB603228E}" type="pres">
      <dgm:prSet presAssocID="{B2C70989-4ADF-40BB-95EC-CC56872EC194}" presName="spVertical2" presStyleCnt="0"/>
      <dgm:spPr/>
    </dgm:pt>
    <dgm:pt modelId="{2FAB5A35-05A4-4011-AA1B-785B1C97E3DC}" type="pres">
      <dgm:prSet presAssocID="{B2C70989-4ADF-40BB-95EC-CC56872EC194}" presName="spVertical3" presStyleCnt="0"/>
      <dgm:spPr/>
    </dgm:pt>
    <dgm:pt modelId="{1CA33141-D768-409D-916A-753B1035A44C}" type="pres">
      <dgm:prSet presAssocID="{1E22353E-ED1F-4C40-B33D-E9D624A93049}" presName="space" presStyleCnt="0"/>
      <dgm:spPr/>
    </dgm:pt>
    <dgm:pt modelId="{A11BB1AE-2693-42E5-ACC3-DBC5E8F8F295}" type="pres">
      <dgm:prSet presAssocID="{37C88888-96FD-4E6D-953E-8B01404B97AD}" presName="linV" presStyleCnt="0"/>
      <dgm:spPr/>
    </dgm:pt>
    <dgm:pt modelId="{57BFE5DF-CB9F-4D27-A1E0-FFED74D3E114}" type="pres">
      <dgm:prSet presAssocID="{37C88888-96FD-4E6D-953E-8B01404B97AD}" presName="spVertical1" presStyleCnt="0"/>
      <dgm:spPr/>
    </dgm:pt>
    <dgm:pt modelId="{564888F1-E393-4E0A-957C-492EC9D70CF4}" type="pres">
      <dgm:prSet presAssocID="{37C88888-96FD-4E6D-953E-8B01404B97AD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10E2EF-F0FB-4A64-9A06-583FCADDD805}" type="pres">
      <dgm:prSet presAssocID="{37C88888-96FD-4E6D-953E-8B01404B97AD}" presName="spVertical2" presStyleCnt="0"/>
      <dgm:spPr/>
    </dgm:pt>
    <dgm:pt modelId="{EDB4C9C7-A7AB-4FDB-934C-6F6CC48CC766}" type="pres">
      <dgm:prSet presAssocID="{37C88888-96FD-4E6D-953E-8B01404B97AD}" presName="spVertical3" presStyleCnt="0"/>
      <dgm:spPr/>
    </dgm:pt>
    <dgm:pt modelId="{C1B61B47-0DDD-4504-BA19-2D3D8D0CF776}" type="pres">
      <dgm:prSet presAssocID="{D2AAC267-5D4E-47B4-A914-5DDA78749197}" presName="padding2" presStyleCnt="0"/>
      <dgm:spPr/>
    </dgm:pt>
    <dgm:pt modelId="{3AF95012-F3A2-42D1-B92E-94EA349F75D8}" type="pres">
      <dgm:prSet presAssocID="{D2AAC267-5D4E-47B4-A914-5DDA78749197}" presName="negArrow" presStyleCnt="0"/>
      <dgm:spPr/>
    </dgm:pt>
    <dgm:pt modelId="{CE751299-A71F-4772-A3AE-F366B850B20D}" type="pres">
      <dgm:prSet presAssocID="{D2AAC267-5D4E-47B4-A914-5DDA78749197}" presName="backgroundArrow" presStyleLbl="node1" presStyleIdx="0" presStyleCnt="1" custLinFactNeighborX="-516" custLinFactNeighborY="-1497"/>
      <dgm:spPr/>
      <dgm:t>
        <a:bodyPr/>
        <a:lstStyle/>
        <a:p>
          <a:endParaRPr lang="uk-UA"/>
        </a:p>
      </dgm:t>
    </dgm:pt>
  </dgm:ptLst>
  <dgm:cxnLst>
    <dgm:cxn modelId="{2397F5B0-A6FE-4EFF-B45A-D79B3FC4E303}" type="presOf" srcId="{FC53B003-5187-43AB-843B-C512A7D83E84}" destId="{F7BDF2E9-AD0E-4840-B969-6BEA63F8A865}" srcOrd="0" destOrd="0" presId="urn:microsoft.com/office/officeart/2005/8/layout/hProcess3"/>
    <dgm:cxn modelId="{CF37C845-7FB2-491D-9B49-B0D35541A0EF}" srcId="{D2AAC267-5D4E-47B4-A914-5DDA78749197}" destId="{37C88888-96FD-4E6D-953E-8B01404B97AD}" srcOrd="2" destOrd="0" parTransId="{17195E9F-7D04-40F7-932D-60222CFA964A}" sibTransId="{061EFD14-088B-4B6A-96D4-38174302B48E}"/>
    <dgm:cxn modelId="{94D490EC-9632-4D5A-A5F2-81B9195C84F7}" srcId="{D2AAC267-5D4E-47B4-A914-5DDA78749197}" destId="{B2C70989-4ADF-40BB-95EC-CC56872EC194}" srcOrd="1" destOrd="0" parTransId="{FFBA8320-CC3B-46B6-9861-B2CE1B6462BD}" sibTransId="{1E22353E-ED1F-4C40-B33D-E9D624A93049}"/>
    <dgm:cxn modelId="{4FE7D645-B0F0-442A-B94F-89ABBD2E7F87}" type="presOf" srcId="{37C88888-96FD-4E6D-953E-8B01404B97AD}" destId="{564888F1-E393-4E0A-957C-492EC9D70CF4}" srcOrd="0" destOrd="0" presId="urn:microsoft.com/office/officeart/2005/8/layout/hProcess3"/>
    <dgm:cxn modelId="{62E437E1-6FA2-4DEC-8127-3DF1D55C6D89}" type="presOf" srcId="{D2AAC267-5D4E-47B4-A914-5DDA78749197}" destId="{D836E92C-78EF-464A-8E91-4126672387AA}" srcOrd="0" destOrd="0" presId="urn:microsoft.com/office/officeart/2005/8/layout/hProcess3"/>
    <dgm:cxn modelId="{C66C441B-CC54-4C24-A6E7-B11EFA6C587D}" type="presOf" srcId="{B2C70989-4ADF-40BB-95EC-CC56872EC194}" destId="{D5790690-6C2A-4F54-8AF6-467E7B374B34}" srcOrd="0" destOrd="0" presId="urn:microsoft.com/office/officeart/2005/8/layout/hProcess3"/>
    <dgm:cxn modelId="{3E2A7EC0-D059-4EF6-A7BD-9D232AFF99CE}" srcId="{D2AAC267-5D4E-47B4-A914-5DDA78749197}" destId="{FC53B003-5187-43AB-843B-C512A7D83E84}" srcOrd="0" destOrd="0" parTransId="{FDDC9D46-0A9C-43D7-B09F-8C2E2FB18D94}" sibTransId="{847717A8-21BB-4925-8963-84DB336263D2}"/>
    <dgm:cxn modelId="{4EC3F85F-3CCF-4BE3-BF3E-47322A311931}" type="presParOf" srcId="{D836E92C-78EF-464A-8E91-4126672387AA}" destId="{5BE72EEC-A9B7-4C09-B797-8300C8071383}" srcOrd="0" destOrd="0" presId="urn:microsoft.com/office/officeart/2005/8/layout/hProcess3"/>
    <dgm:cxn modelId="{2175F460-63B0-4967-BB3F-E1A09E1E916F}" type="presParOf" srcId="{D836E92C-78EF-464A-8E91-4126672387AA}" destId="{695CAAE0-268B-46C8-B70E-AAB3C26FF7AC}" srcOrd="1" destOrd="0" presId="urn:microsoft.com/office/officeart/2005/8/layout/hProcess3"/>
    <dgm:cxn modelId="{3AFC903E-393B-4C66-A4AA-A11E063ABB8C}" type="presParOf" srcId="{695CAAE0-268B-46C8-B70E-AAB3C26FF7AC}" destId="{25B0FA7A-08A2-40F1-B64F-184CF33AF5CF}" srcOrd="0" destOrd="0" presId="urn:microsoft.com/office/officeart/2005/8/layout/hProcess3"/>
    <dgm:cxn modelId="{D29F2B1C-7385-4141-BD7A-F102E28454DC}" type="presParOf" srcId="{695CAAE0-268B-46C8-B70E-AAB3C26FF7AC}" destId="{7E5265D9-AA0F-4A3B-BA9A-A113FA323B87}" srcOrd="1" destOrd="0" presId="urn:microsoft.com/office/officeart/2005/8/layout/hProcess3"/>
    <dgm:cxn modelId="{B699FC3B-E959-42C3-95AC-C67D5D6B24CC}" type="presParOf" srcId="{7E5265D9-AA0F-4A3B-BA9A-A113FA323B87}" destId="{CE927760-9148-4459-88DC-8AA00E64AF71}" srcOrd="0" destOrd="0" presId="urn:microsoft.com/office/officeart/2005/8/layout/hProcess3"/>
    <dgm:cxn modelId="{A8FDFCCB-0A1B-45A6-9C2E-FA4771CF9B2A}" type="presParOf" srcId="{7E5265D9-AA0F-4A3B-BA9A-A113FA323B87}" destId="{F7BDF2E9-AD0E-4840-B969-6BEA63F8A865}" srcOrd="1" destOrd="0" presId="urn:microsoft.com/office/officeart/2005/8/layout/hProcess3"/>
    <dgm:cxn modelId="{A40BB6F5-E422-4748-B395-D2C8022E0291}" type="presParOf" srcId="{7E5265D9-AA0F-4A3B-BA9A-A113FA323B87}" destId="{70A734BC-936E-4FF4-85B2-75D028F249EB}" srcOrd="2" destOrd="0" presId="urn:microsoft.com/office/officeart/2005/8/layout/hProcess3"/>
    <dgm:cxn modelId="{6B0B5948-3D29-4C01-ACBC-3A4F11860185}" type="presParOf" srcId="{7E5265D9-AA0F-4A3B-BA9A-A113FA323B87}" destId="{34E2EED9-6116-4BDF-A0BA-462B533A49F7}" srcOrd="3" destOrd="0" presId="urn:microsoft.com/office/officeart/2005/8/layout/hProcess3"/>
    <dgm:cxn modelId="{84B1410B-0281-4A5F-8B66-A6F4875AE2A9}" type="presParOf" srcId="{695CAAE0-268B-46C8-B70E-AAB3C26FF7AC}" destId="{205EDA7A-8E3C-4C5B-B064-52FE830FCDC3}" srcOrd="2" destOrd="0" presId="urn:microsoft.com/office/officeart/2005/8/layout/hProcess3"/>
    <dgm:cxn modelId="{67F0D272-8FE3-4656-ACA5-61C39C994B68}" type="presParOf" srcId="{695CAAE0-268B-46C8-B70E-AAB3C26FF7AC}" destId="{FFC1AAF5-48FC-4FF2-8A72-A2010F8C0B51}" srcOrd="3" destOrd="0" presId="urn:microsoft.com/office/officeart/2005/8/layout/hProcess3"/>
    <dgm:cxn modelId="{3473699B-34C5-45BC-8C75-2168FC02DB3B}" type="presParOf" srcId="{FFC1AAF5-48FC-4FF2-8A72-A2010F8C0B51}" destId="{01C8A7BF-F769-4521-9C19-27879C2AFBA0}" srcOrd="0" destOrd="0" presId="urn:microsoft.com/office/officeart/2005/8/layout/hProcess3"/>
    <dgm:cxn modelId="{7D20AFB3-0553-46EC-99A2-C4F2977F804F}" type="presParOf" srcId="{FFC1AAF5-48FC-4FF2-8A72-A2010F8C0B51}" destId="{D5790690-6C2A-4F54-8AF6-467E7B374B34}" srcOrd="1" destOrd="0" presId="urn:microsoft.com/office/officeart/2005/8/layout/hProcess3"/>
    <dgm:cxn modelId="{2AF9D111-4364-46D7-8548-1FB0CA8EA98D}" type="presParOf" srcId="{FFC1AAF5-48FC-4FF2-8A72-A2010F8C0B51}" destId="{12F30116-E91B-44F4-B5D3-573EB603228E}" srcOrd="2" destOrd="0" presId="urn:microsoft.com/office/officeart/2005/8/layout/hProcess3"/>
    <dgm:cxn modelId="{4694D8A3-1266-46F7-A3A5-3EFE97BED080}" type="presParOf" srcId="{FFC1AAF5-48FC-4FF2-8A72-A2010F8C0B51}" destId="{2FAB5A35-05A4-4011-AA1B-785B1C97E3DC}" srcOrd="3" destOrd="0" presId="urn:microsoft.com/office/officeart/2005/8/layout/hProcess3"/>
    <dgm:cxn modelId="{C27F3ED3-0F71-462E-9ECF-B31F4EE7B2F4}" type="presParOf" srcId="{695CAAE0-268B-46C8-B70E-AAB3C26FF7AC}" destId="{1CA33141-D768-409D-916A-753B1035A44C}" srcOrd="4" destOrd="0" presId="urn:microsoft.com/office/officeart/2005/8/layout/hProcess3"/>
    <dgm:cxn modelId="{9A5B103A-66D8-4A0C-BED2-7E9A6328602D}" type="presParOf" srcId="{695CAAE0-268B-46C8-B70E-AAB3C26FF7AC}" destId="{A11BB1AE-2693-42E5-ACC3-DBC5E8F8F295}" srcOrd="5" destOrd="0" presId="urn:microsoft.com/office/officeart/2005/8/layout/hProcess3"/>
    <dgm:cxn modelId="{71A2102F-B84F-4446-B159-36A8B78F9F1F}" type="presParOf" srcId="{A11BB1AE-2693-42E5-ACC3-DBC5E8F8F295}" destId="{57BFE5DF-CB9F-4D27-A1E0-FFED74D3E114}" srcOrd="0" destOrd="0" presId="urn:microsoft.com/office/officeart/2005/8/layout/hProcess3"/>
    <dgm:cxn modelId="{3C9F29F0-C158-48D7-951C-11E47352355A}" type="presParOf" srcId="{A11BB1AE-2693-42E5-ACC3-DBC5E8F8F295}" destId="{564888F1-E393-4E0A-957C-492EC9D70CF4}" srcOrd="1" destOrd="0" presId="urn:microsoft.com/office/officeart/2005/8/layout/hProcess3"/>
    <dgm:cxn modelId="{02491019-38AD-4C63-ADCC-B6780E48F0C7}" type="presParOf" srcId="{A11BB1AE-2693-42E5-ACC3-DBC5E8F8F295}" destId="{EC10E2EF-F0FB-4A64-9A06-583FCADDD805}" srcOrd="2" destOrd="0" presId="urn:microsoft.com/office/officeart/2005/8/layout/hProcess3"/>
    <dgm:cxn modelId="{76F72312-0446-4FF9-9184-3E29D2E578DD}" type="presParOf" srcId="{A11BB1AE-2693-42E5-ACC3-DBC5E8F8F295}" destId="{EDB4C9C7-A7AB-4FDB-934C-6F6CC48CC766}" srcOrd="3" destOrd="0" presId="urn:microsoft.com/office/officeart/2005/8/layout/hProcess3"/>
    <dgm:cxn modelId="{23EEF8E7-C4D2-407B-8FF5-D166FA021C3C}" type="presParOf" srcId="{695CAAE0-268B-46C8-B70E-AAB3C26FF7AC}" destId="{C1B61B47-0DDD-4504-BA19-2D3D8D0CF776}" srcOrd="6" destOrd="0" presId="urn:microsoft.com/office/officeart/2005/8/layout/hProcess3"/>
    <dgm:cxn modelId="{5B6B4DE5-4DBD-47F3-975A-AF8D570537C4}" type="presParOf" srcId="{695CAAE0-268B-46C8-B70E-AAB3C26FF7AC}" destId="{3AF95012-F3A2-42D1-B92E-94EA349F75D8}" srcOrd="7" destOrd="0" presId="urn:microsoft.com/office/officeart/2005/8/layout/hProcess3"/>
    <dgm:cxn modelId="{02650DC5-F6AC-4AD5-B2A9-D835D564F8EB}" type="presParOf" srcId="{695CAAE0-268B-46C8-B70E-AAB3C26FF7AC}" destId="{CE751299-A71F-4772-A3AE-F366B850B20D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AA5C40-4B51-432E-B005-BB157DEC78A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917966D-38B5-4894-B1A7-4D99611EA6AD}">
      <dgm:prSet phldrT="[Текст]" custT="1"/>
      <dgm:spPr/>
      <dgm:t>
        <a:bodyPr/>
        <a:lstStyle/>
        <a:p>
          <a:r>
            <a:rPr lang="uk-UA" sz="2400" b="1" dirty="0" smtClean="0"/>
            <a:t>У світі є понад 7,6 </a:t>
          </a:r>
          <a:r>
            <a:rPr lang="uk-UA" sz="2400" b="1" dirty="0" err="1" smtClean="0"/>
            <a:t>млн</a:t>
          </a:r>
          <a:r>
            <a:rPr lang="uk-UA" sz="2400" b="1" dirty="0" smtClean="0"/>
            <a:t> науковців</a:t>
          </a:r>
          <a:endParaRPr lang="uk-UA" sz="2400" b="1" dirty="0"/>
        </a:p>
      </dgm:t>
    </dgm:pt>
    <dgm:pt modelId="{F83852D1-1A66-4101-9AEB-C66814F0A538}" type="parTrans" cxnId="{A62F68CA-74E4-416A-9A30-6F757BD5FAF6}">
      <dgm:prSet/>
      <dgm:spPr/>
      <dgm:t>
        <a:bodyPr/>
        <a:lstStyle/>
        <a:p>
          <a:endParaRPr lang="uk-UA"/>
        </a:p>
      </dgm:t>
    </dgm:pt>
    <dgm:pt modelId="{A5159AC2-6BE6-4843-BF66-70BDD8D5F660}" type="sibTrans" cxnId="{A62F68CA-74E4-416A-9A30-6F757BD5FAF6}">
      <dgm:prSet/>
      <dgm:spPr/>
      <dgm:t>
        <a:bodyPr/>
        <a:lstStyle/>
        <a:p>
          <a:endParaRPr lang="uk-UA"/>
        </a:p>
      </dgm:t>
    </dgm:pt>
    <dgm:pt modelId="{3E6FCC70-8D51-48FB-BCC1-2C95DC1605ED}">
      <dgm:prSet phldrT="[Текст]" custT="1"/>
      <dgm:spPr/>
      <dgm:t>
        <a:bodyPr/>
        <a:lstStyle/>
        <a:p>
          <a:r>
            <a:rPr lang="uk-UA" sz="2400" b="1" dirty="0" smtClean="0"/>
            <a:t>За рік науковець </a:t>
          </a:r>
          <a:r>
            <a:rPr lang="uk-UA" sz="2400" b="1" noProof="0" dirty="0" smtClean="0"/>
            <a:t>читає</a:t>
          </a:r>
          <a:r>
            <a:rPr lang="uk-UA" sz="2400" b="1" dirty="0" smtClean="0"/>
            <a:t> не більше 200 статей (0.4%)</a:t>
          </a:r>
          <a:endParaRPr lang="uk-UA" sz="2400" b="1" dirty="0"/>
        </a:p>
      </dgm:t>
    </dgm:pt>
    <dgm:pt modelId="{5F4A0F7E-1548-4C76-8406-D37ADC349FEE}" type="parTrans" cxnId="{212CA905-1709-46A1-BD00-3E6BE7505927}">
      <dgm:prSet/>
      <dgm:spPr/>
      <dgm:t>
        <a:bodyPr/>
        <a:lstStyle/>
        <a:p>
          <a:endParaRPr lang="uk-UA"/>
        </a:p>
      </dgm:t>
    </dgm:pt>
    <dgm:pt modelId="{DC58B453-0EE8-474C-8022-CF0753BFD9B5}" type="sibTrans" cxnId="{212CA905-1709-46A1-BD00-3E6BE7505927}">
      <dgm:prSet/>
      <dgm:spPr/>
      <dgm:t>
        <a:bodyPr/>
        <a:lstStyle/>
        <a:p>
          <a:endParaRPr lang="uk-UA"/>
        </a:p>
      </dgm:t>
    </dgm:pt>
    <dgm:pt modelId="{5737FE17-743C-4B0E-8280-7014FADC7FCE}">
      <dgm:prSet phldrT="[Текст]"/>
      <dgm:spPr/>
      <dgm:t>
        <a:bodyPr/>
        <a:lstStyle/>
        <a:p>
          <a:r>
            <a:rPr lang="uk-UA" b="1" dirty="0" smtClean="0"/>
            <a:t>Кількість грантів, фінансів, робочих місць – обмежена</a:t>
          </a:r>
          <a:endParaRPr lang="uk-UA" b="1" dirty="0"/>
        </a:p>
      </dgm:t>
    </dgm:pt>
    <dgm:pt modelId="{A9DB1A81-4BCA-49A6-9BF5-F9D496974666}" type="parTrans" cxnId="{76BC8476-6EAC-41DB-B211-B44F8385C81E}">
      <dgm:prSet/>
      <dgm:spPr/>
      <dgm:t>
        <a:bodyPr/>
        <a:lstStyle/>
        <a:p>
          <a:endParaRPr lang="uk-UA"/>
        </a:p>
      </dgm:t>
    </dgm:pt>
    <dgm:pt modelId="{C61DA2AC-85E5-43EE-AC3A-2F418997377F}" type="sibTrans" cxnId="{76BC8476-6EAC-41DB-B211-B44F8385C81E}">
      <dgm:prSet/>
      <dgm:spPr/>
      <dgm:t>
        <a:bodyPr/>
        <a:lstStyle/>
        <a:p>
          <a:endParaRPr lang="uk-UA"/>
        </a:p>
      </dgm:t>
    </dgm:pt>
    <dgm:pt modelId="{86F4B74F-9258-44A5-ACDF-F75D4834E81F}">
      <dgm:prSet custT="1"/>
      <dgm:spPr/>
      <dgm:t>
        <a:bodyPr/>
        <a:lstStyle/>
        <a:p>
          <a:r>
            <a:rPr lang="uk-UA" sz="2400" b="1" dirty="0" smtClean="0"/>
            <a:t>Наукових журналів &gt; 100 000</a:t>
          </a:r>
          <a:endParaRPr lang="uk-UA" sz="2400" b="1" dirty="0"/>
        </a:p>
      </dgm:t>
    </dgm:pt>
    <dgm:pt modelId="{79314E0C-73F0-4FFB-B494-FB63AC216B62}" type="parTrans" cxnId="{5DA59180-A66C-40A8-90E9-D491F7D0CBEB}">
      <dgm:prSet/>
      <dgm:spPr/>
      <dgm:t>
        <a:bodyPr/>
        <a:lstStyle/>
        <a:p>
          <a:endParaRPr lang="uk-UA"/>
        </a:p>
      </dgm:t>
    </dgm:pt>
    <dgm:pt modelId="{D0F7BB1B-5A78-4FB5-8BC5-CB1B1E970EA7}" type="sibTrans" cxnId="{5DA59180-A66C-40A8-90E9-D491F7D0CBEB}">
      <dgm:prSet/>
      <dgm:spPr/>
      <dgm:t>
        <a:bodyPr/>
        <a:lstStyle/>
        <a:p>
          <a:endParaRPr lang="uk-UA"/>
        </a:p>
      </dgm:t>
    </dgm:pt>
    <dgm:pt modelId="{E80BDAAC-5608-43E7-92CD-67B395A85FD9}" type="pres">
      <dgm:prSet presAssocID="{70AA5C40-4B51-432E-B005-BB157DEC78A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D1254F1-3C1A-46F1-897E-829D1E4AB8FF}" type="pres">
      <dgm:prSet presAssocID="{70AA5C40-4B51-432E-B005-BB157DEC78A9}" presName="Name1" presStyleCnt="0"/>
      <dgm:spPr/>
    </dgm:pt>
    <dgm:pt modelId="{9F771876-4B54-4471-A89D-A3F9BA6AB7F8}" type="pres">
      <dgm:prSet presAssocID="{70AA5C40-4B51-432E-B005-BB157DEC78A9}" presName="cycle" presStyleCnt="0"/>
      <dgm:spPr/>
    </dgm:pt>
    <dgm:pt modelId="{C255B659-B84A-47CC-90A7-DA38345D941A}" type="pres">
      <dgm:prSet presAssocID="{70AA5C40-4B51-432E-B005-BB157DEC78A9}" presName="srcNode" presStyleLbl="node1" presStyleIdx="0" presStyleCnt="4"/>
      <dgm:spPr/>
    </dgm:pt>
    <dgm:pt modelId="{5C1BABF2-6581-4822-B273-B85317C6EA00}" type="pres">
      <dgm:prSet presAssocID="{70AA5C40-4B51-432E-B005-BB157DEC78A9}" presName="conn" presStyleLbl="parChTrans1D2" presStyleIdx="0" presStyleCnt="1"/>
      <dgm:spPr/>
      <dgm:t>
        <a:bodyPr/>
        <a:lstStyle/>
        <a:p>
          <a:endParaRPr lang="uk-UA"/>
        </a:p>
      </dgm:t>
    </dgm:pt>
    <dgm:pt modelId="{6846CBAA-0F73-498F-9DAA-E92914388CF9}" type="pres">
      <dgm:prSet presAssocID="{70AA5C40-4B51-432E-B005-BB157DEC78A9}" presName="extraNode" presStyleLbl="node1" presStyleIdx="0" presStyleCnt="4"/>
      <dgm:spPr/>
    </dgm:pt>
    <dgm:pt modelId="{BAAF312D-7806-4319-A5E9-60F811CAF4FD}" type="pres">
      <dgm:prSet presAssocID="{70AA5C40-4B51-432E-B005-BB157DEC78A9}" presName="dstNode" presStyleLbl="node1" presStyleIdx="0" presStyleCnt="4"/>
      <dgm:spPr/>
    </dgm:pt>
    <dgm:pt modelId="{4235294C-10D7-42B0-9696-207B99D678E6}" type="pres">
      <dgm:prSet presAssocID="{5917966D-38B5-4894-B1A7-4D99611EA6A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D161379-CDD7-4473-8028-F0958477D7B0}" type="pres">
      <dgm:prSet presAssocID="{5917966D-38B5-4894-B1A7-4D99611EA6AD}" presName="accent_1" presStyleCnt="0"/>
      <dgm:spPr/>
    </dgm:pt>
    <dgm:pt modelId="{8E340929-1349-4715-80EE-3B1819F77E39}" type="pres">
      <dgm:prSet presAssocID="{5917966D-38B5-4894-B1A7-4D99611EA6AD}" presName="accentRepeatNode" presStyleLbl="solidFgAcc1" presStyleIdx="0" presStyleCnt="4"/>
      <dgm:spPr/>
    </dgm:pt>
    <dgm:pt modelId="{0DAB2E3C-8C64-4E73-A7D4-4D50D72F78F6}" type="pres">
      <dgm:prSet presAssocID="{86F4B74F-9258-44A5-ACDF-F75D4834E81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7A67935-B97A-4FD3-862E-31AE90F100D1}" type="pres">
      <dgm:prSet presAssocID="{86F4B74F-9258-44A5-ACDF-F75D4834E81F}" presName="accent_2" presStyleCnt="0"/>
      <dgm:spPr/>
    </dgm:pt>
    <dgm:pt modelId="{2C99DD8B-20F4-4063-95A6-BC99D9ACE740}" type="pres">
      <dgm:prSet presAssocID="{86F4B74F-9258-44A5-ACDF-F75D4834E81F}" presName="accentRepeatNode" presStyleLbl="solidFgAcc1" presStyleIdx="1" presStyleCnt="4"/>
      <dgm:spPr/>
    </dgm:pt>
    <dgm:pt modelId="{4DDDE0E9-5DDD-4539-B8AD-2A96C92C0717}" type="pres">
      <dgm:prSet presAssocID="{3E6FCC70-8D51-48FB-BCC1-2C95DC1605ED}" presName="text_3" presStyleLbl="node1" presStyleIdx="2" presStyleCnt="4" custLinFactNeighborX="-360" custLinFactNeighborY="-146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7A92FF-67EB-42C5-9AB2-807B71AED541}" type="pres">
      <dgm:prSet presAssocID="{3E6FCC70-8D51-48FB-BCC1-2C95DC1605ED}" presName="accent_3" presStyleCnt="0"/>
      <dgm:spPr/>
    </dgm:pt>
    <dgm:pt modelId="{045D7752-9DAD-4FAC-9E36-B730357382DE}" type="pres">
      <dgm:prSet presAssocID="{3E6FCC70-8D51-48FB-BCC1-2C95DC1605ED}" presName="accentRepeatNode" presStyleLbl="solidFgAcc1" presStyleIdx="2" presStyleCnt="4"/>
      <dgm:spPr/>
    </dgm:pt>
    <dgm:pt modelId="{CE115571-2F21-4BCF-9C9F-A2F60AEF96B1}" type="pres">
      <dgm:prSet presAssocID="{5737FE17-743C-4B0E-8280-7014FADC7FC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91EAEBC-8C07-4C7C-BD7C-C3C6C6A9A027}" type="pres">
      <dgm:prSet presAssocID="{5737FE17-743C-4B0E-8280-7014FADC7FCE}" presName="accent_4" presStyleCnt="0"/>
      <dgm:spPr/>
    </dgm:pt>
    <dgm:pt modelId="{26B7A59A-2621-4FE1-94DD-1E2C7FC12966}" type="pres">
      <dgm:prSet presAssocID="{5737FE17-743C-4B0E-8280-7014FADC7FCE}" presName="accentRepeatNode" presStyleLbl="solidFgAcc1" presStyleIdx="3" presStyleCnt="4"/>
      <dgm:spPr/>
    </dgm:pt>
  </dgm:ptLst>
  <dgm:cxnLst>
    <dgm:cxn modelId="{17CABDE6-7B1F-4ADF-8526-C60A3B984C2A}" type="presOf" srcId="{5737FE17-743C-4B0E-8280-7014FADC7FCE}" destId="{CE115571-2F21-4BCF-9C9F-A2F60AEF96B1}" srcOrd="0" destOrd="0" presId="urn:microsoft.com/office/officeart/2008/layout/VerticalCurvedList"/>
    <dgm:cxn modelId="{4C044B3C-8D72-4D35-AF4C-0CCED9CFA003}" type="presOf" srcId="{A5159AC2-6BE6-4843-BF66-70BDD8D5F660}" destId="{5C1BABF2-6581-4822-B273-B85317C6EA00}" srcOrd="0" destOrd="0" presId="urn:microsoft.com/office/officeart/2008/layout/VerticalCurvedList"/>
    <dgm:cxn modelId="{76BC8476-6EAC-41DB-B211-B44F8385C81E}" srcId="{70AA5C40-4B51-432E-B005-BB157DEC78A9}" destId="{5737FE17-743C-4B0E-8280-7014FADC7FCE}" srcOrd="3" destOrd="0" parTransId="{A9DB1A81-4BCA-49A6-9BF5-F9D496974666}" sibTransId="{C61DA2AC-85E5-43EE-AC3A-2F418997377F}"/>
    <dgm:cxn modelId="{CA089884-0C83-4A99-B4D2-2573B60B61C3}" type="presOf" srcId="{86F4B74F-9258-44A5-ACDF-F75D4834E81F}" destId="{0DAB2E3C-8C64-4E73-A7D4-4D50D72F78F6}" srcOrd="0" destOrd="0" presId="urn:microsoft.com/office/officeart/2008/layout/VerticalCurvedList"/>
    <dgm:cxn modelId="{212CA905-1709-46A1-BD00-3E6BE7505927}" srcId="{70AA5C40-4B51-432E-B005-BB157DEC78A9}" destId="{3E6FCC70-8D51-48FB-BCC1-2C95DC1605ED}" srcOrd="2" destOrd="0" parTransId="{5F4A0F7E-1548-4C76-8406-D37ADC349FEE}" sibTransId="{DC58B453-0EE8-474C-8022-CF0753BFD9B5}"/>
    <dgm:cxn modelId="{6DC99096-ED22-4B36-BD35-786D55FCA798}" type="presOf" srcId="{70AA5C40-4B51-432E-B005-BB157DEC78A9}" destId="{E80BDAAC-5608-43E7-92CD-67B395A85FD9}" srcOrd="0" destOrd="0" presId="urn:microsoft.com/office/officeart/2008/layout/VerticalCurvedList"/>
    <dgm:cxn modelId="{5DA59180-A66C-40A8-90E9-D491F7D0CBEB}" srcId="{70AA5C40-4B51-432E-B005-BB157DEC78A9}" destId="{86F4B74F-9258-44A5-ACDF-F75D4834E81F}" srcOrd="1" destOrd="0" parTransId="{79314E0C-73F0-4FFB-B494-FB63AC216B62}" sibTransId="{D0F7BB1B-5A78-4FB5-8BC5-CB1B1E970EA7}"/>
    <dgm:cxn modelId="{A62F68CA-74E4-416A-9A30-6F757BD5FAF6}" srcId="{70AA5C40-4B51-432E-B005-BB157DEC78A9}" destId="{5917966D-38B5-4894-B1A7-4D99611EA6AD}" srcOrd="0" destOrd="0" parTransId="{F83852D1-1A66-4101-9AEB-C66814F0A538}" sibTransId="{A5159AC2-6BE6-4843-BF66-70BDD8D5F660}"/>
    <dgm:cxn modelId="{806C4674-A557-4719-A772-92336FC72D7C}" type="presOf" srcId="{3E6FCC70-8D51-48FB-BCC1-2C95DC1605ED}" destId="{4DDDE0E9-5DDD-4539-B8AD-2A96C92C0717}" srcOrd="0" destOrd="0" presId="urn:microsoft.com/office/officeart/2008/layout/VerticalCurvedList"/>
    <dgm:cxn modelId="{BCD12E6C-4343-40C2-87E7-8B456B4AB342}" type="presOf" srcId="{5917966D-38B5-4894-B1A7-4D99611EA6AD}" destId="{4235294C-10D7-42B0-9696-207B99D678E6}" srcOrd="0" destOrd="0" presId="urn:microsoft.com/office/officeart/2008/layout/VerticalCurvedList"/>
    <dgm:cxn modelId="{19365B58-4EBA-49D4-B690-BF129DE6E333}" type="presParOf" srcId="{E80BDAAC-5608-43E7-92CD-67B395A85FD9}" destId="{0D1254F1-3C1A-46F1-897E-829D1E4AB8FF}" srcOrd="0" destOrd="0" presId="urn:microsoft.com/office/officeart/2008/layout/VerticalCurvedList"/>
    <dgm:cxn modelId="{6708682F-EFBC-44A7-8CBF-627C290B71E2}" type="presParOf" srcId="{0D1254F1-3C1A-46F1-897E-829D1E4AB8FF}" destId="{9F771876-4B54-4471-A89D-A3F9BA6AB7F8}" srcOrd="0" destOrd="0" presId="urn:microsoft.com/office/officeart/2008/layout/VerticalCurvedList"/>
    <dgm:cxn modelId="{7B53442B-ECC9-433A-8275-B50BF9682994}" type="presParOf" srcId="{9F771876-4B54-4471-A89D-A3F9BA6AB7F8}" destId="{C255B659-B84A-47CC-90A7-DA38345D941A}" srcOrd="0" destOrd="0" presId="urn:microsoft.com/office/officeart/2008/layout/VerticalCurvedList"/>
    <dgm:cxn modelId="{91A530EF-8EEB-43D0-AB94-E62388641386}" type="presParOf" srcId="{9F771876-4B54-4471-A89D-A3F9BA6AB7F8}" destId="{5C1BABF2-6581-4822-B273-B85317C6EA00}" srcOrd="1" destOrd="0" presId="urn:microsoft.com/office/officeart/2008/layout/VerticalCurvedList"/>
    <dgm:cxn modelId="{B7CF1702-49F8-4B5A-AD7B-1F47119037AE}" type="presParOf" srcId="{9F771876-4B54-4471-A89D-A3F9BA6AB7F8}" destId="{6846CBAA-0F73-498F-9DAA-E92914388CF9}" srcOrd="2" destOrd="0" presId="urn:microsoft.com/office/officeart/2008/layout/VerticalCurvedList"/>
    <dgm:cxn modelId="{9F6F0A28-5518-47C3-9F3E-21851F824C5B}" type="presParOf" srcId="{9F771876-4B54-4471-A89D-A3F9BA6AB7F8}" destId="{BAAF312D-7806-4319-A5E9-60F811CAF4FD}" srcOrd="3" destOrd="0" presId="urn:microsoft.com/office/officeart/2008/layout/VerticalCurvedList"/>
    <dgm:cxn modelId="{A41390CD-8813-481A-8EB3-67F47F5B7BC2}" type="presParOf" srcId="{0D1254F1-3C1A-46F1-897E-829D1E4AB8FF}" destId="{4235294C-10D7-42B0-9696-207B99D678E6}" srcOrd="1" destOrd="0" presId="urn:microsoft.com/office/officeart/2008/layout/VerticalCurvedList"/>
    <dgm:cxn modelId="{D28E937D-C2CA-411B-8816-71B8FF67D791}" type="presParOf" srcId="{0D1254F1-3C1A-46F1-897E-829D1E4AB8FF}" destId="{2D161379-CDD7-4473-8028-F0958477D7B0}" srcOrd="2" destOrd="0" presId="urn:microsoft.com/office/officeart/2008/layout/VerticalCurvedList"/>
    <dgm:cxn modelId="{C13E65AD-0FC2-4F11-8A0A-D175C2F1DE4A}" type="presParOf" srcId="{2D161379-CDD7-4473-8028-F0958477D7B0}" destId="{8E340929-1349-4715-80EE-3B1819F77E39}" srcOrd="0" destOrd="0" presId="urn:microsoft.com/office/officeart/2008/layout/VerticalCurvedList"/>
    <dgm:cxn modelId="{10D6ABD2-EF95-4CD3-9A5D-5271520A73BA}" type="presParOf" srcId="{0D1254F1-3C1A-46F1-897E-829D1E4AB8FF}" destId="{0DAB2E3C-8C64-4E73-A7D4-4D50D72F78F6}" srcOrd="3" destOrd="0" presId="urn:microsoft.com/office/officeart/2008/layout/VerticalCurvedList"/>
    <dgm:cxn modelId="{13C90094-2E4D-420A-A82B-C8345CDF6010}" type="presParOf" srcId="{0D1254F1-3C1A-46F1-897E-829D1E4AB8FF}" destId="{57A67935-B97A-4FD3-862E-31AE90F100D1}" srcOrd="4" destOrd="0" presId="urn:microsoft.com/office/officeart/2008/layout/VerticalCurvedList"/>
    <dgm:cxn modelId="{07755468-1621-4865-B09D-E1F5B86BE6A0}" type="presParOf" srcId="{57A67935-B97A-4FD3-862E-31AE90F100D1}" destId="{2C99DD8B-20F4-4063-95A6-BC99D9ACE740}" srcOrd="0" destOrd="0" presId="urn:microsoft.com/office/officeart/2008/layout/VerticalCurvedList"/>
    <dgm:cxn modelId="{5CEA8BD4-F537-4709-A1B9-7BA38FDEED65}" type="presParOf" srcId="{0D1254F1-3C1A-46F1-897E-829D1E4AB8FF}" destId="{4DDDE0E9-5DDD-4539-B8AD-2A96C92C0717}" srcOrd="5" destOrd="0" presId="urn:microsoft.com/office/officeart/2008/layout/VerticalCurvedList"/>
    <dgm:cxn modelId="{866FB697-1F24-4514-AC0D-935FD98CB979}" type="presParOf" srcId="{0D1254F1-3C1A-46F1-897E-829D1E4AB8FF}" destId="{A97A92FF-67EB-42C5-9AB2-807B71AED541}" srcOrd="6" destOrd="0" presId="urn:microsoft.com/office/officeart/2008/layout/VerticalCurvedList"/>
    <dgm:cxn modelId="{FF63F7FC-E004-4769-9059-14145F88469C}" type="presParOf" srcId="{A97A92FF-67EB-42C5-9AB2-807B71AED541}" destId="{045D7752-9DAD-4FAC-9E36-B730357382DE}" srcOrd="0" destOrd="0" presId="urn:microsoft.com/office/officeart/2008/layout/VerticalCurvedList"/>
    <dgm:cxn modelId="{28830872-BC59-49AA-B823-9DBB6A36F9B8}" type="presParOf" srcId="{0D1254F1-3C1A-46F1-897E-829D1E4AB8FF}" destId="{CE115571-2F21-4BCF-9C9F-A2F60AEF96B1}" srcOrd="7" destOrd="0" presId="urn:microsoft.com/office/officeart/2008/layout/VerticalCurvedList"/>
    <dgm:cxn modelId="{0729C32E-043D-47E3-8774-C5441D90F386}" type="presParOf" srcId="{0D1254F1-3C1A-46F1-897E-829D1E4AB8FF}" destId="{B91EAEBC-8C07-4C7C-BD7C-C3C6C6A9A027}" srcOrd="8" destOrd="0" presId="urn:microsoft.com/office/officeart/2008/layout/VerticalCurvedList"/>
    <dgm:cxn modelId="{869841BB-E540-4849-BDB6-03F92F4E4298}" type="presParOf" srcId="{B91EAEBC-8C07-4C7C-BD7C-C3C6C6A9A027}" destId="{26B7A59A-2621-4FE1-94DD-1E2C7FC129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B6E26FFC-9977-4BBC-BEC7-3D6B63754E52}">
      <dgm:prSet phldrT="[Text]"/>
      <dgm:spPr/>
      <dgm:t>
        <a:bodyPr rtlCol="0"/>
        <a:lstStyle/>
        <a:p>
          <a:pPr rtl="0"/>
          <a:r>
            <a:rPr lang="uk-UA" sz="2900" b="1" u="sng" noProof="0" smtClean="0"/>
            <a:t>Для вченого</a:t>
          </a:r>
          <a:r>
            <a:rPr lang="uk-UA" sz="2900" b="1" noProof="0" smtClean="0"/>
            <a:t>:</a:t>
          </a:r>
          <a:endParaRPr lang="uk-UA" sz="2900" b="1" noProof="0"/>
        </a:p>
      </dgm:t>
    </dgm:pt>
    <dgm:pt modelId="{5CEFBD89-2F4F-4B51-A98A-0F3C86494166}" type="parTrans" cxnId="{17E73148-9C08-4999-B21E-F3C5A0E3FC0C}">
      <dgm:prSet/>
      <dgm:spPr/>
      <dgm:t>
        <a:bodyPr rtlCol="0"/>
        <a:lstStyle/>
        <a:p>
          <a:pPr rtl="0"/>
          <a:endParaRPr lang="uk-UA" noProof="0"/>
        </a:p>
      </dgm:t>
    </dgm:pt>
    <dgm:pt modelId="{48634C00-2335-4923-9072-EB7482323D9C}" type="sibTrans" cxnId="{17E73148-9C08-4999-B21E-F3C5A0E3FC0C}">
      <dgm:prSet/>
      <dgm:spPr/>
      <dgm:t>
        <a:bodyPr rtlCol="0"/>
        <a:lstStyle/>
        <a:p>
          <a:pPr rtl="0"/>
          <a:endParaRPr lang="uk-UA" noProof="0"/>
        </a:p>
      </dgm:t>
    </dgm:pt>
    <dgm:pt modelId="{CBCC21F5-552F-4D39-812E-6FCD4A366F58}">
      <dgm:prSet phldrT="[Text]" custT="1"/>
      <dgm:spPr/>
      <dgm:t>
        <a:bodyPr rtlCol="0"/>
        <a:lstStyle/>
        <a:p>
          <a:pPr rtl="0"/>
          <a:r>
            <a:rPr lang="uk-UA" sz="2400" noProof="0" smtClean="0"/>
            <a:t>популярність, авторитет</a:t>
          </a:r>
          <a:endParaRPr lang="uk-UA" sz="2400" noProof="0"/>
        </a:p>
      </dgm:t>
    </dgm:pt>
    <dgm:pt modelId="{4A973A1C-85F1-4969-A536-D29940229E2C}" type="parTrans" cxnId="{3C41F2E0-4620-40B4-9857-68872B278EFB}">
      <dgm:prSet/>
      <dgm:spPr/>
      <dgm:t>
        <a:bodyPr rtlCol="0"/>
        <a:lstStyle/>
        <a:p>
          <a:pPr rtl="0"/>
          <a:endParaRPr lang="uk-UA" noProof="0"/>
        </a:p>
      </dgm:t>
    </dgm:pt>
    <dgm:pt modelId="{3640B940-6901-481F-ADF7-6B77DEEED764}" type="sibTrans" cxnId="{3C41F2E0-4620-40B4-9857-68872B278EFB}">
      <dgm:prSet/>
      <dgm:spPr/>
      <dgm:t>
        <a:bodyPr rtlCol="0"/>
        <a:lstStyle/>
        <a:p>
          <a:pPr rtl="0"/>
          <a:endParaRPr lang="uk-UA" noProof="0"/>
        </a:p>
      </dgm:t>
    </dgm:pt>
    <dgm:pt modelId="{62831651-7C26-466C-BAA4-31EA8D14E47A}">
      <dgm:prSet phldrT="[Text]" custT="1"/>
      <dgm:spPr/>
      <dgm:t>
        <a:bodyPr rtlCol="0"/>
        <a:lstStyle/>
        <a:p>
          <a:pPr rtl="0"/>
          <a:r>
            <a:rPr lang="uk-UA" sz="2400" noProof="0" smtClean="0"/>
            <a:t>цитованість</a:t>
          </a:r>
          <a:endParaRPr lang="uk-UA" sz="2400" noProof="0"/>
        </a:p>
      </dgm:t>
    </dgm:pt>
    <dgm:pt modelId="{0F3EB6E4-07A5-4199-9C2F-8B91F53579FE}" type="parTrans" cxnId="{59DDA576-1BA9-49E8-9D1D-361FF667A19A}">
      <dgm:prSet/>
      <dgm:spPr/>
      <dgm:t>
        <a:bodyPr rtlCol="0"/>
        <a:lstStyle/>
        <a:p>
          <a:pPr rtl="0"/>
          <a:endParaRPr lang="uk-UA" noProof="0"/>
        </a:p>
      </dgm:t>
    </dgm:pt>
    <dgm:pt modelId="{0D19FA60-5F9C-420B-AD2F-A0656A7F0783}" type="sibTrans" cxnId="{59DDA576-1BA9-49E8-9D1D-361FF667A19A}">
      <dgm:prSet/>
      <dgm:spPr/>
      <dgm:t>
        <a:bodyPr rtlCol="0"/>
        <a:lstStyle/>
        <a:p>
          <a:pPr rtl="0"/>
          <a:endParaRPr lang="uk-UA" noProof="0"/>
        </a:p>
      </dgm:t>
    </dgm:pt>
    <dgm:pt modelId="{44B2544A-D122-4B95-A36C-B03D9E272B48}">
      <dgm:prSet phldrT="[Text]" custT="1"/>
      <dgm:spPr/>
      <dgm:t>
        <a:bodyPr rtlCol="0"/>
        <a:lstStyle/>
        <a:p>
          <a:pPr rtl="0"/>
          <a:r>
            <a:rPr lang="uk-UA" sz="2400" noProof="0" smtClean="0"/>
            <a:t>наукова візитка, резюме</a:t>
          </a:r>
          <a:endParaRPr lang="uk-UA" sz="2400" noProof="0"/>
        </a:p>
      </dgm:t>
    </dgm:pt>
    <dgm:pt modelId="{9EE40E78-C1B8-4A87-A668-53AD816CED24}" type="parTrans" cxnId="{F89EA6DF-D106-435E-9337-D23286A767A6}">
      <dgm:prSet/>
      <dgm:spPr/>
      <dgm:t>
        <a:bodyPr rtlCol="0"/>
        <a:lstStyle/>
        <a:p>
          <a:pPr rtl="0"/>
          <a:endParaRPr lang="uk-UA" noProof="0"/>
        </a:p>
      </dgm:t>
    </dgm:pt>
    <dgm:pt modelId="{F32DECE0-DC7F-4DCF-A10D-96A117A49197}" type="sibTrans" cxnId="{F89EA6DF-D106-435E-9337-D23286A767A6}">
      <dgm:prSet/>
      <dgm:spPr/>
      <dgm:t>
        <a:bodyPr rtlCol="0"/>
        <a:lstStyle/>
        <a:p>
          <a:pPr rtl="0"/>
          <a:endParaRPr lang="uk-UA" noProof="0"/>
        </a:p>
      </dgm:t>
    </dgm:pt>
    <dgm:pt modelId="{6D0E5D9F-7263-4526-A227-51301233F549}">
      <dgm:prSet phldrT="[Text]"/>
      <dgm:spPr/>
      <dgm:t>
        <a:bodyPr rtlCol="0"/>
        <a:lstStyle/>
        <a:p>
          <a:pPr rtl="0"/>
          <a:r>
            <a:rPr lang="uk-UA" sz="2900" b="1" u="sng" noProof="0" smtClean="0"/>
            <a:t>Для університету:</a:t>
          </a:r>
          <a:endParaRPr lang="uk-UA" sz="2900" b="1" u="sng" noProof="0"/>
        </a:p>
      </dgm:t>
    </dgm:pt>
    <dgm:pt modelId="{23416D07-25F8-426C-BC65-639E6BCF4D6D}" type="parTrans" cxnId="{C8C462C6-33A3-4E8B-91FE-36DBE92F1C4A}">
      <dgm:prSet/>
      <dgm:spPr/>
      <dgm:t>
        <a:bodyPr rtlCol="0"/>
        <a:lstStyle/>
        <a:p>
          <a:pPr rtl="0"/>
          <a:endParaRPr lang="uk-UA" noProof="0"/>
        </a:p>
      </dgm:t>
    </dgm:pt>
    <dgm:pt modelId="{DE289E29-1989-4D8E-8AA6-F030105B3F13}" type="sibTrans" cxnId="{C8C462C6-33A3-4E8B-91FE-36DBE92F1C4A}">
      <dgm:prSet/>
      <dgm:spPr/>
      <dgm:t>
        <a:bodyPr rtlCol="0"/>
        <a:lstStyle/>
        <a:p>
          <a:pPr rtl="0"/>
          <a:endParaRPr lang="uk-UA" noProof="0"/>
        </a:p>
      </dgm:t>
    </dgm:pt>
    <dgm:pt modelId="{F3256203-D9D1-492A-B801-68C1A32486F0}">
      <dgm:prSet phldrT="[Text]" custT="1"/>
      <dgm:spPr/>
      <dgm:t>
        <a:bodyPr rtlCol="0"/>
        <a:lstStyle/>
        <a:p>
          <a:pPr rtl="0"/>
          <a:r>
            <a:rPr lang="uk-UA" sz="2400" noProof="0" smtClean="0"/>
            <a:t>Рейтинг = світове визнання</a:t>
          </a:r>
          <a:endParaRPr lang="uk-UA" sz="2400" noProof="0"/>
        </a:p>
      </dgm:t>
    </dgm:pt>
    <dgm:pt modelId="{E9A20291-2E30-4C14-BB7D-DC095A20ECB6}" type="parTrans" cxnId="{1B8E71B0-2D3A-4AB0-8843-CFDACEDC3198}">
      <dgm:prSet/>
      <dgm:spPr/>
      <dgm:t>
        <a:bodyPr rtlCol="0"/>
        <a:lstStyle/>
        <a:p>
          <a:pPr rtl="0"/>
          <a:endParaRPr lang="uk-UA" noProof="0"/>
        </a:p>
      </dgm:t>
    </dgm:pt>
    <dgm:pt modelId="{6C9440D0-8847-40C0-98BC-2B5EA5745C3A}" type="sibTrans" cxnId="{1B8E71B0-2D3A-4AB0-8843-CFDACEDC3198}">
      <dgm:prSet/>
      <dgm:spPr/>
      <dgm:t>
        <a:bodyPr rtlCol="0"/>
        <a:lstStyle/>
        <a:p>
          <a:pPr rtl="0"/>
          <a:endParaRPr lang="uk-UA" noProof="0"/>
        </a:p>
      </dgm:t>
    </dgm:pt>
    <dgm:pt modelId="{357008B7-F3FD-489F-A410-81C9A9EFE4DA}">
      <dgm:prSet phldrT="[Text]" custT="1"/>
      <dgm:spPr/>
      <dgm:t>
        <a:bodyPr rtlCol="0"/>
        <a:lstStyle/>
        <a:p>
          <a:pPr rtl="0"/>
          <a:r>
            <a:rPr lang="uk-UA" sz="2400" noProof="0" smtClean="0"/>
            <a:t>партнерство, міжнародні зв’язки</a:t>
          </a:r>
          <a:endParaRPr lang="uk-UA" sz="2400" noProof="0"/>
        </a:p>
      </dgm:t>
    </dgm:pt>
    <dgm:pt modelId="{ED5EFE54-4C6D-4A88-939B-CE66C6668425}" type="parTrans" cxnId="{8910F93B-7180-4A52-9856-879D102D33F8}">
      <dgm:prSet/>
      <dgm:spPr/>
      <dgm:t>
        <a:bodyPr rtlCol="0"/>
        <a:lstStyle/>
        <a:p>
          <a:pPr rtl="0"/>
          <a:endParaRPr lang="uk-UA" noProof="0"/>
        </a:p>
      </dgm:t>
    </dgm:pt>
    <dgm:pt modelId="{87BC108C-4915-4A4B-8565-E4BD28BA3C35}" type="sibTrans" cxnId="{8910F93B-7180-4A52-9856-879D102D33F8}">
      <dgm:prSet/>
      <dgm:spPr/>
      <dgm:t>
        <a:bodyPr rtlCol="0"/>
        <a:lstStyle/>
        <a:p>
          <a:pPr rtl="0"/>
          <a:endParaRPr lang="uk-UA" noProof="0"/>
        </a:p>
      </dgm:t>
    </dgm:pt>
    <dgm:pt modelId="{DD314A61-224F-447D-A5DF-32F0923EB568}">
      <dgm:prSet phldrT="[Text]" custT="1"/>
      <dgm:spPr/>
      <dgm:t>
        <a:bodyPr rtlCol="0"/>
        <a:lstStyle/>
        <a:p>
          <a:pPr rtl="0"/>
          <a:r>
            <a:rPr lang="uk-UA" sz="2400" noProof="0" smtClean="0"/>
            <a:t>«декларація» вченого</a:t>
          </a:r>
          <a:endParaRPr lang="uk-UA" sz="2400" noProof="0"/>
        </a:p>
      </dgm:t>
    </dgm:pt>
    <dgm:pt modelId="{2B93993B-8CCE-4DCD-88A4-B7B0F7CBF9E0}" type="parTrans" cxnId="{5D123AAB-9347-4E82-8E0D-7E4136280425}">
      <dgm:prSet/>
      <dgm:spPr/>
      <dgm:t>
        <a:bodyPr/>
        <a:lstStyle/>
        <a:p>
          <a:endParaRPr lang="uk-UA" noProof="0"/>
        </a:p>
      </dgm:t>
    </dgm:pt>
    <dgm:pt modelId="{33BD9F3E-29E7-4DC1-A095-804FBB4EE75F}" type="sibTrans" cxnId="{5D123AAB-9347-4E82-8E0D-7E4136280425}">
      <dgm:prSet/>
      <dgm:spPr/>
      <dgm:t>
        <a:bodyPr/>
        <a:lstStyle/>
        <a:p>
          <a:endParaRPr lang="uk-UA" noProof="0"/>
        </a:p>
      </dgm:t>
    </dgm:pt>
    <dgm:pt modelId="{4218356E-7F00-458F-A698-4EA40B405696}">
      <dgm:prSet phldrT="[Text]" custT="1"/>
      <dgm:spPr/>
      <dgm:t>
        <a:bodyPr rtlCol="0"/>
        <a:lstStyle/>
        <a:p>
          <a:pPr rtl="0"/>
          <a:r>
            <a:rPr lang="uk-UA" sz="2400" noProof="0" smtClean="0"/>
            <a:t>абітурієнти</a:t>
          </a:r>
          <a:endParaRPr lang="uk-UA" sz="2400" noProof="0"/>
        </a:p>
      </dgm:t>
    </dgm:pt>
    <dgm:pt modelId="{8D083F38-10AD-4D61-8781-2FF8CFD9AFA5}" type="parTrans" cxnId="{1955BED6-0739-48B1-9633-7F5071A09128}">
      <dgm:prSet/>
      <dgm:spPr/>
      <dgm:t>
        <a:bodyPr/>
        <a:lstStyle/>
        <a:p>
          <a:endParaRPr lang="uk-UA" noProof="0"/>
        </a:p>
      </dgm:t>
    </dgm:pt>
    <dgm:pt modelId="{66457D66-4A7A-443D-BC03-743B423DCB1F}" type="sibTrans" cxnId="{1955BED6-0739-48B1-9633-7F5071A09128}">
      <dgm:prSet/>
      <dgm:spPr/>
      <dgm:t>
        <a:bodyPr/>
        <a:lstStyle/>
        <a:p>
          <a:endParaRPr lang="uk-UA" noProof="0"/>
        </a:p>
      </dgm:t>
    </dgm:pt>
    <dgm:pt modelId="{BF97B513-4012-47F2-AAA0-920C7416E9A3}">
      <dgm:prSet phldrT="[Text]" custT="1"/>
      <dgm:spPr/>
      <dgm:t>
        <a:bodyPr rtlCol="0"/>
        <a:lstStyle/>
        <a:p>
          <a:pPr rtl="0"/>
          <a:r>
            <a:rPr lang="uk-UA" sz="2400" noProof="0" smtClean="0"/>
            <a:t>Фінансування (гранти)</a:t>
          </a:r>
          <a:endParaRPr lang="uk-UA" sz="2400" noProof="0"/>
        </a:p>
      </dgm:t>
    </dgm:pt>
    <dgm:pt modelId="{2714C294-A92F-479B-89D5-C8C7DA2D9203}" type="parTrans" cxnId="{6F962C74-BB81-42FD-8746-111661AF0690}">
      <dgm:prSet/>
      <dgm:spPr/>
      <dgm:t>
        <a:bodyPr/>
        <a:lstStyle/>
        <a:p>
          <a:endParaRPr lang="uk-UA" noProof="0"/>
        </a:p>
      </dgm:t>
    </dgm:pt>
    <dgm:pt modelId="{4EA2B4F0-2110-426F-9C21-263C75160B8D}" type="sibTrans" cxnId="{6F962C74-BB81-42FD-8746-111661AF0690}">
      <dgm:prSet/>
      <dgm:spPr/>
      <dgm:t>
        <a:bodyPr/>
        <a:lstStyle/>
        <a:p>
          <a:endParaRPr lang="uk-UA" noProof="0"/>
        </a:p>
      </dgm:t>
    </dgm:pt>
    <dgm:pt modelId="{9DBBCE50-3C91-4DE4-B4E9-55B7A5D2E8E8}">
      <dgm:prSet phldrT="[Text]" custT="1"/>
      <dgm:spPr/>
      <dgm:t>
        <a:bodyPr rtlCol="0"/>
        <a:lstStyle/>
        <a:p>
          <a:pPr rtl="0"/>
          <a:r>
            <a:rPr lang="uk-UA" sz="2400" noProof="0" smtClean="0"/>
            <a:t> майбутнє</a:t>
          </a:r>
          <a:endParaRPr lang="uk-UA" sz="2400" noProof="0"/>
        </a:p>
      </dgm:t>
    </dgm:pt>
    <dgm:pt modelId="{80D13BF7-4CE4-40BB-BCC8-49296A752800}" type="parTrans" cxnId="{918825D8-63FD-4394-B94C-AA77D875C3EA}">
      <dgm:prSet/>
      <dgm:spPr/>
      <dgm:t>
        <a:bodyPr/>
        <a:lstStyle/>
        <a:p>
          <a:endParaRPr lang="uk-UA" noProof="0"/>
        </a:p>
      </dgm:t>
    </dgm:pt>
    <dgm:pt modelId="{C59CC9ED-F25E-4C79-81E3-560499E22F57}" type="sibTrans" cxnId="{918825D8-63FD-4394-B94C-AA77D875C3EA}">
      <dgm:prSet/>
      <dgm:spPr/>
      <dgm:t>
        <a:bodyPr/>
        <a:lstStyle/>
        <a:p>
          <a:endParaRPr lang="uk-UA" noProof="0"/>
        </a:p>
      </dgm:t>
    </dgm:pt>
    <dgm:pt modelId="{F723B968-D4A4-46B2-9051-5437277B71F4}">
      <dgm:prSet phldrT="[Text]" custT="1"/>
      <dgm:spPr/>
      <dgm:t>
        <a:bodyPr rtlCol="0"/>
        <a:lstStyle/>
        <a:p>
          <a:pPr rtl="0"/>
          <a:r>
            <a:rPr lang="uk-UA" sz="2400" noProof="0" smtClean="0"/>
            <a:t>майбутнє</a:t>
          </a:r>
          <a:endParaRPr lang="uk-UA" sz="2400" noProof="0"/>
        </a:p>
      </dgm:t>
    </dgm:pt>
    <dgm:pt modelId="{A8B7AF96-719A-4708-8479-977BFE5F1AD9}" type="parTrans" cxnId="{4038DCC1-29C9-4127-B59D-7C67E2F6A9B4}">
      <dgm:prSet/>
      <dgm:spPr/>
      <dgm:t>
        <a:bodyPr/>
        <a:lstStyle/>
        <a:p>
          <a:endParaRPr lang="uk-UA" noProof="0"/>
        </a:p>
      </dgm:t>
    </dgm:pt>
    <dgm:pt modelId="{38DAE8B2-EFB1-432F-B1FF-1F7C7746805D}" type="sibTrans" cxnId="{4038DCC1-29C9-4127-B59D-7C67E2F6A9B4}">
      <dgm:prSet/>
      <dgm:spPr/>
      <dgm:t>
        <a:bodyPr/>
        <a:lstStyle/>
        <a:p>
          <a:endParaRPr lang="uk-UA" noProof="0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D9059A-916A-4916-A2A8-B42491568DD3}" type="pres">
      <dgm:prSet presAssocID="{B6E26FFC-9977-4BBC-BEC7-3D6B63754E5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EACD1-F8CF-4528-8379-DAA829B3790B}" type="pres">
      <dgm:prSet presAssocID="{48634C00-2335-4923-9072-EB7482323D9C}" presName="sibTrans" presStyleCnt="0"/>
      <dgm:spPr/>
    </dgm:pt>
    <dgm:pt modelId="{25A33852-3C4B-4406-8856-3A4D6201948C}" type="pres">
      <dgm:prSet presAssocID="{6D0E5D9F-7263-4526-A227-51301233F549}" presName="node" presStyleLbl="node1" presStyleIdx="1" presStyleCnt="2" custLinFactNeighborX="-32581" custLinFactNeighborY="-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9EA6DF-D106-435E-9337-D23286A767A6}" srcId="{B6E26FFC-9977-4BBC-BEC7-3D6B63754E52}" destId="{44B2544A-D122-4B95-A36C-B03D9E272B48}" srcOrd="2" destOrd="0" parTransId="{9EE40E78-C1B8-4A87-A668-53AD816CED24}" sibTransId="{F32DECE0-DC7F-4DCF-A10D-96A117A49197}"/>
    <dgm:cxn modelId="{1B8E71B0-2D3A-4AB0-8843-CFDACEDC3198}" srcId="{6D0E5D9F-7263-4526-A227-51301233F549}" destId="{F3256203-D9D1-492A-B801-68C1A32486F0}" srcOrd="0" destOrd="0" parTransId="{E9A20291-2E30-4C14-BB7D-DC095A20ECB6}" sibTransId="{6C9440D0-8847-40C0-98BC-2B5EA5745C3A}"/>
    <dgm:cxn modelId="{8EEEB1C4-A49E-40EE-9753-B6150099E939}" type="presOf" srcId="{F723B968-D4A4-46B2-9051-5437277B71F4}" destId="{DAD9059A-916A-4916-A2A8-B42491568DD3}" srcOrd="0" destOrd="5" presId="urn:microsoft.com/office/officeart/2005/8/layout/hList6"/>
    <dgm:cxn modelId="{3B50A2DD-8777-42C9-93E1-40A37E404C87}" type="presOf" srcId="{44B2544A-D122-4B95-A36C-B03D9E272B48}" destId="{DAD9059A-916A-4916-A2A8-B42491568DD3}" srcOrd="0" destOrd="3" presId="urn:microsoft.com/office/officeart/2005/8/layout/hList6"/>
    <dgm:cxn modelId="{C8C462C6-33A3-4E8B-91FE-36DBE92F1C4A}" srcId="{CF9055CF-8DEB-4A02-949A-DE72B6AC5D37}" destId="{6D0E5D9F-7263-4526-A227-51301233F549}" srcOrd="1" destOrd="0" parTransId="{23416D07-25F8-426C-BC65-639E6BCF4D6D}" sibTransId="{DE289E29-1989-4D8E-8AA6-F030105B3F13}"/>
    <dgm:cxn modelId="{59DDA576-1BA9-49E8-9D1D-361FF667A19A}" srcId="{B6E26FFC-9977-4BBC-BEC7-3D6B63754E52}" destId="{62831651-7C26-466C-BAA4-31EA8D14E47A}" srcOrd="1" destOrd="0" parTransId="{0F3EB6E4-07A5-4199-9C2F-8B91F53579FE}" sibTransId="{0D19FA60-5F9C-420B-AD2F-A0656A7F0783}"/>
    <dgm:cxn modelId="{CC1A92EB-2672-4443-858D-BCA16F76F740}" type="presOf" srcId="{F3256203-D9D1-492A-B801-68C1A32486F0}" destId="{25A33852-3C4B-4406-8856-3A4D6201948C}" srcOrd="0" destOrd="1" presId="urn:microsoft.com/office/officeart/2005/8/layout/hList6"/>
    <dgm:cxn modelId="{F4F3BD4C-7DE7-449F-8ECF-B43B2B86F2EB}" type="presOf" srcId="{CBCC21F5-552F-4D39-812E-6FCD4A366F58}" destId="{DAD9059A-916A-4916-A2A8-B42491568DD3}" srcOrd="0" destOrd="1" presId="urn:microsoft.com/office/officeart/2005/8/layout/hList6"/>
    <dgm:cxn modelId="{ECB535CD-5106-41E2-A5E6-D382C3792033}" type="presOf" srcId="{357008B7-F3FD-489F-A410-81C9A9EFE4DA}" destId="{25A33852-3C4B-4406-8856-3A4D6201948C}" srcOrd="0" destOrd="2" presId="urn:microsoft.com/office/officeart/2005/8/layout/hList6"/>
    <dgm:cxn modelId="{9CB4B27D-95A7-458D-A9CA-7754788DD095}" type="presOf" srcId="{62831651-7C26-466C-BAA4-31EA8D14E47A}" destId="{DAD9059A-916A-4916-A2A8-B42491568DD3}" srcOrd="0" destOrd="2" presId="urn:microsoft.com/office/officeart/2005/8/layout/hList6"/>
    <dgm:cxn modelId="{0676BA07-1135-49D0-993A-27A9F99FC0CD}" type="presOf" srcId="{B6E26FFC-9977-4BBC-BEC7-3D6B63754E52}" destId="{DAD9059A-916A-4916-A2A8-B42491568DD3}" srcOrd="0" destOrd="0" presId="urn:microsoft.com/office/officeart/2005/8/layout/hList6"/>
    <dgm:cxn modelId="{74C96F3D-7055-4D28-80D3-05E7706EF4C6}" type="presOf" srcId="{BF97B513-4012-47F2-AAA0-920C7416E9A3}" destId="{25A33852-3C4B-4406-8856-3A4D6201948C}" srcOrd="0" destOrd="4" presId="urn:microsoft.com/office/officeart/2005/8/layout/hList6"/>
    <dgm:cxn modelId="{1955BED6-0739-48B1-9633-7F5071A09128}" srcId="{6D0E5D9F-7263-4526-A227-51301233F549}" destId="{4218356E-7F00-458F-A698-4EA40B405696}" srcOrd="2" destOrd="0" parTransId="{8D083F38-10AD-4D61-8781-2FF8CFD9AFA5}" sibTransId="{66457D66-4A7A-443D-BC03-743B423DCB1F}"/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4038DCC1-29C9-4127-B59D-7C67E2F6A9B4}" srcId="{B6E26FFC-9977-4BBC-BEC7-3D6B63754E52}" destId="{F723B968-D4A4-46B2-9051-5437277B71F4}" srcOrd="4" destOrd="0" parTransId="{A8B7AF96-719A-4708-8479-977BFE5F1AD9}" sibTransId="{38DAE8B2-EFB1-432F-B1FF-1F7C7746805D}"/>
    <dgm:cxn modelId="{17E73148-9C08-4999-B21E-F3C5A0E3FC0C}" srcId="{CF9055CF-8DEB-4A02-949A-DE72B6AC5D37}" destId="{B6E26FFC-9977-4BBC-BEC7-3D6B63754E52}" srcOrd="0" destOrd="0" parTransId="{5CEFBD89-2F4F-4B51-A98A-0F3C86494166}" sibTransId="{48634C00-2335-4923-9072-EB7482323D9C}"/>
    <dgm:cxn modelId="{A8400358-46A8-4350-B54B-A389C9014700}" type="presOf" srcId="{4218356E-7F00-458F-A698-4EA40B405696}" destId="{25A33852-3C4B-4406-8856-3A4D6201948C}" srcOrd="0" destOrd="3" presId="urn:microsoft.com/office/officeart/2005/8/layout/hList6"/>
    <dgm:cxn modelId="{5D123AAB-9347-4E82-8E0D-7E4136280425}" srcId="{B6E26FFC-9977-4BBC-BEC7-3D6B63754E52}" destId="{DD314A61-224F-447D-A5DF-32F0923EB568}" srcOrd="3" destOrd="0" parTransId="{2B93993B-8CCE-4DCD-88A4-B7B0F7CBF9E0}" sibTransId="{33BD9F3E-29E7-4DC1-A095-804FBB4EE75F}"/>
    <dgm:cxn modelId="{2D25605B-3A0B-439B-8978-F48D977F8D66}" type="presOf" srcId="{9DBBCE50-3C91-4DE4-B4E9-55B7A5D2E8E8}" destId="{25A33852-3C4B-4406-8856-3A4D6201948C}" srcOrd="0" destOrd="5" presId="urn:microsoft.com/office/officeart/2005/8/layout/hList6"/>
    <dgm:cxn modelId="{8910F93B-7180-4A52-9856-879D102D33F8}" srcId="{6D0E5D9F-7263-4526-A227-51301233F549}" destId="{357008B7-F3FD-489F-A410-81C9A9EFE4DA}" srcOrd="1" destOrd="0" parTransId="{ED5EFE54-4C6D-4A88-939B-CE66C6668425}" sibTransId="{87BC108C-4915-4A4B-8565-E4BD28BA3C35}"/>
    <dgm:cxn modelId="{B0E82B54-C4D6-4711-8014-8C47C8587565}" type="presOf" srcId="{DD314A61-224F-447D-A5DF-32F0923EB568}" destId="{DAD9059A-916A-4916-A2A8-B42491568DD3}" srcOrd="0" destOrd="4" presId="urn:microsoft.com/office/officeart/2005/8/layout/hList6"/>
    <dgm:cxn modelId="{3C41F2E0-4620-40B4-9857-68872B278EFB}" srcId="{B6E26FFC-9977-4BBC-BEC7-3D6B63754E52}" destId="{CBCC21F5-552F-4D39-812E-6FCD4A366F58}" srcOrd="0" destOrd="0" parTransId="{4A973A1C-85F1-4969-A536-D29940229E2C}" sibTransId="{3640B940-6901-481F-ADF7-6B77DEEED764}"/>
    <dgm:cxn modelId="{77BD0D2D-7C4E-49B3-9A72-0FD33F32D294}" type="presOf" srcId="{6D0E5D9F-7263-4526-A227-51301233F549}" destId="{25A33852-3C4B-4406-8856-3A4D6201948C}" srcOrd="0" destOrd="0" presId="urn:microsoft.com/office/officeart/2005/8/layout/hList6"/>
    <dgm:cxn modelId="{6F962C74-BB81-42FD-8746-111661AF0690}" srcId="{6D0E5D9F-7263-4526-A227-51301233F549}" destId="{BF97B513-4012-47F2-AAA0-920C7416E9A3}" srcOrd="3" destOrd="0" parTransId="{2714C294-A92F-479B-89D5-C8C7DA2D9203}" sibTransId="{4EA2B4F0-2110-426F-9C21-263C75160B8D}"/>
    <dgm:cxn modelId="{918825D8-63FD-4394-B94C-AA77D875C3EA}" srcId="{6D0E5D9F-7263-4526-A227-51301233F549}" destId="{9DBBCE50-3C91-4DE4-B4E9-55B7A5D2E8E8}" srcOrd="4" destOrd="0" parTransId="{80D13BF7-4CE4-40BB-BCC8-49296A752800}" sibTransId="{C59CC9ED-F25E-4C79-81E3-560499E22F57}"/>
    <dgm:cxn modelId="{FD54A181-98DF-439C-9CA4-93CD1333DEC4}" type="presParOf" srcId="{6F1872F4-A030-4D64-A17C-72EA1ABBD62E}" destId="{DAD9059A-916A-4916-A2A8-B42491568DD3}" srcOrd="0" destOrd="0" presId="urn:microsoft.com/office/officeart/2005/8/layout/hList6"/>
    <dgm:cxn modelId="{B910F504-589D-4168-B820-FECB0EF26955}" type="presParOf" srcId="{6F1872F4-A030-4D64-A17C-72EA1ABBD62E}" destId="{39AEACD1-F8CF-4528-8379-DAA829B3790B}" srcOrd="1" destOrd="0" presId="urn:microsoft.com/office/officeart/2005/8/layout/hList6"/>
    <dgm:cxn modelId="{AEDC4C6E-DC7C-4364-8563-E748313EFA17}" type="presParOf" srcId="{6F1872F4-A030-4D64-A17C-72EA1ABBD62E}" destId="{25A33852-3C4B-4406-8856-3A4D6201948C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F771FFA-C5B1-4206-BD5A-781F87E871AF}" type="presOf" srcId="{CF9055CF-8DEB-4A02-949A-DE72B6AC5D37}" destId="{6F1872F4-A030-4D64-A17C-72EA1ABBD62E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D70970-0575-4A14-AECB-CE4F15704DD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83FD606-19BC-4603-B8E6-141A66A57D28}">
      <dgm:prSet phldrT="[Текст]"/>
      <dgm:spPr/>
      <dgm:t>
        <a:bodyPr/>
        <a:lstStyle/>
        <a:p>
          <a:r>
            <a:rPr lang="uk-UA" b="1" dirty="0" smtClean="0"/>
            <a:t>Вільні</a:t>
          </a:r>
          <a:endParaRPr lang="uk-UA" b="1" dirty="0"/>
        </a:p>
      </dgm:t>
    </dgm:pt>
    <dgm:pt modelId="{5EDAABEE-CED4-4158-B2E2-860E4B6EFC42}" type="parTrans" cxnId="{EC2CB7AF-C202-42EC-9A63-E59CA57EB2D6}">
      <dgm:prSet/>
      <dgm:spPr/>
      <dgm:t>
        <a:bodyPr/>
        <a:lstStyle/>
        <a:p>
          <a:endParaRPr lang="uk-UA"/>
        </a:p>
      </dgm:t>
    </dgm:pt>
    <dgm:pt modelId="{B57F6033-C9B7-4229-98BD-B49929C4AC83}" type="sibTrans" cxnId="{EC2CB7AF-C202-42EC-9A63-E59CA57EB2D6}">
      <dgm:prSet/>
      <dgm:spPr/>
      <dgm:t>
        <a:bodyPr/>
        <a:lstStyle/>
        <a:p>
          <a:endParaRPr lang="uk-UA"/>
        </a:p>
      </dgm:t>
    </dgm:pt>
    <dgm:pt modelId="{C6EEE0E0-3B64-47CF-9256-A3886570AC52}">
      <dgm:prSet phldrT="[Текст]"/>
      <dgm:spPr/>
      <dgm:t>
        <a:bodyPr/>
        <a:lstStyle/>
        <a:p>
          <a:r>
            <a:rPr lang="en-US" b="1" dirty="0" smtClean="0"/>
            <a:t>Google Scholar</a:t>
          </a:r>
        </a:p>
      </dgm:t>
    </dgm:pt>
    <dgm:pt modelId="{3F15FAC2-0C6A-4DC9-9D48-B2B00603E0AC}" type="parTrans" cxnId="{99E814B5-404A-4371-90FF-D2586BC63FCD}">
      <dgm:prSet/>
      <dgm:spPr/>
      <dgm:t>
        <a:bodyPr/>
        <a:lstStyle/>
        <a:p>
          <a:endParaRPr lang="uk-UA"/>
        </a:p>
      </dgm:t>
    </dgm:pt>
    <dgm:pt modelId="{1D272470-87DF-42F9-BA5A-5672E1F03DA6}" type="sibTrans" cxnId="{99E814B5-404A-4371-90FF-D2586BC63FCD}">
      <dgm:prSet/>
      <dgm:spPr/>
      <dgm:t>
        <a:bodyPr/>
        <a:lstStyle/>
        <a:p>
          <a:endParaRPr lang="uk-UA"/>
        </a:p>
      </dgm:t>
    </dgm:pt>
    <dgm:pt modelId="{0D7886EE-A2A7-4DC5-87A0-67AD23093537}">
      <dgm:prSet phldrT="[Текст]"/>
      <dgm:spPr/>
      <dgm:t>
        <a:bodyPr/>
        <a:lstStyle/>
        <a:p>
          <a:r>
            <a:rPr lang="en-US" b="1" dirty="0" err="1" smtClean="0"/>
            <a:t>ResearcherID</a:t>
          </a:r>
          <a:endParaRPr lang="en-US" b="1" dirty="0" smtClean="0"/>
        </a:p>
      </dgm:t>
    </dgm:pt>
    <dgm:pt modelId="{D239DB7A-1D5C-4483-B8A4-71076AC6B92F}" type="parTrans" cxnId="{20339712-D80E-43B8-B66D-D91155BD5859}">
      <dgm:prSet/>
      <dgm:spPr/>
      <dgm:t>
        <a:bodyPr/>
        <a:lstStyle/>
        <a:p>
          <a:endParaRPr lang="uk-UA"/>
        </a:p>
      </dgm:t>
    </dgm:pt>
    <dgm:pt modelId="{CD58FD55-8871-4B0F-B55D-5DE88FFCECE2}" type="sibTrans" cxnId="{20339712-D80E-43B8-B66D-D91155BD5859}">
      <dgm:prSet/>
      <dgm:spPr/>
      <dgm:t>
        <a:bodyPr/>
        <a:lstStyle/>
        <a:p>
          <a:endParaRPr lang="uk-UA"/>
        </a:p>
      </dgm:t>
    </dgm:pt>
    <dgm:pt modelId="{17616749-186C-4689-B143-4F5CE6A9B88D}">
      <dgm:prSet phldrT="[Текст]"/>
      <dgm:spPr/>
      <dgm:t>
        <a:bodyPr/>
        <a:lstStyle/>
        <a:p>
          <a:r>
            <a:rPr lang="uk-UA" b="1" dirty="0" smtClean="0"/>
            <a:t>Ретроспективні</a:t>
          </a:r>
          <a:endParaRPr lang="uk-UA" b="1" dirty="0"/>
        </a:p>
      </dgm:t>
    </dgm:pt>
    <dgm:pt modelId="{8E601F63-F1BB-4378-95EF-376F79266F4A}" type="parTrans" cxnId="{67249E3F-2CB2-4806-ABA4-C815866ACFFD}">
      <dgm:prSet/>
      <dgm:spPr/>
      <dgm:t>
        <a:bodyPr/>
        <a:lstStyle/>
        <a:p>
          <a:endParaRPr lang="uk-UA"/>
        </a:p>
      </dgm:t>
    </dgm:pt>
    <dgm:pt modelId="{C801D50B-E6C7-4D87-8CC7-69C68F94A7A4}" type="sibTrans" cxnId="{67249E3F-2CB2-4806-ABA4-C815866ACFFD}">
      <dgm:prSet/>
      <dgm:spPr/>
      <dgm:t>
        <a:bodyPr/>
        <a:lstStyle/>
        <a:p>
          <a:endParaRPr lang="uk-UA"/>
        </a:p>
      </dgm:t>
    </dgm:pt>
    <dgm:pt modelId="{810CF9E0-5AD4-4ABA-B09F-54020930A168}">
      <dgm:prSet phldrT="[Текст]"/>
      <dgm:spPr/>
      <dgm:t>
        <a:bodyPr/>
        <a:lstStyle/>
        <a:p>
          <a:r>
            <a:rPr lang="en-US" b="1" dirty="0" smtClean="0"/>
            <a:t>Scopus</a:t>
          </a:r>
          <a:endParaRPr lang="uk-UA" b="1" dirty="0"/>
        </a:p>
      </dgm:t>
    </dgm:pt>
    <dgm:pt modelId="{10142C23-3C01-4B61-BC37-D97E454307BA}" type="parTrans" cxnId="{D2AF0EA6-6B9B-43D2-859E-582CFD2A0F53}">
      <dgm:prSet/>
      <dgm:spPr/>
      <dgm:t>
        <a:bodyPr/>
        <a:lstStyle/>
        <a:p>
          <a:endParaRPr lang="uk-UA"/>
        </a:p>
      </dgm:t>
    </dgm:pt>
    <dgm:pt modelId="{F979A4C6-BE97-4EB8-9FF9-27BE58B9CA20}" type="sibTrans" cxnId="{D2AF0EA6-6B9B-43D2-859E-582CFD2A0F53}">
      <dgm:prSet/>
      <dgm:spPr/>
      <dgm:t>
        <a:bodyPr/>
        <a:lstStyle/>
        <a:p>
          <a:endParaRPr lang="uk-UA"/>
        </a:p>
      </dgm:t>
    </dgm:pt>
    <dgm:pt modelId="{1E22B698-4663-43A4-A4BD-FB6FE0C6CA75}">
      <dgm:prSet phldrT="[Текст]"/>
      <dgm:spPr/>
      <dgm:t>
        <a:bodyPr/>
        <a:lstStyle/>
        <a:p>
          <a:r>
            <a:rPr lang="en-US" b="1" dirty="0" smtClean="0"/>
            <a:t>ORCiD</a:t>
          </a:r>
        </a:p>
      </dgm:t>
    </dgm:pt>
    <dgm:pt modelId="{CE9BDA4A-4004-487E-B6A1-BACEBC1EA596}" type="parTrans" cxnId="{E2B821B0-D170-4255-95F7-7BC49881B657}">
      <dgm:prSet/>
      <dgm:spPr/>
      <dgm:t>
        <a:bodyPr/>
        <a:lstStyle/>
        <a:p>
          <a:endParaRPr lang="uk-UA"/>
        </a:p>
      </dgm:t>
    </dgm:pt>
    <dgm:pt modelId="{5AC7B1D6-DA58-48AE-8685-9ECF1870A4AF}" type="sibTrans" cxnId="{E2B821B0-D170-4255-95F7-7BC49881B657}">
      <dgm:prSet/>
      <dgm:spPr/>
      <dgm:t>
        <a:bodyPr/>
        <a:lstStyle/>
        <a:p>
          <a:endParaRPr lang="uk-UA"/>
        </a:p>
      </dgm:t>
    </dgm:pt>
    <dgm:pt modelId="{A19B7C4D-0381-4AB5-8ABC-D0A9795A00A6}">
      <dgm:prSet phldrT="[Текст]"/>
      <dgm:spPr/>
      <dgm:t>
        <a:bodyPr/>
        <a:lstStyle/>
        <a:p>
          <a:r>
            <a:rPr lang="en-US" b="1" dirty="0" err="1" smtClean="0"/>
            <a:t>ResearchGate</a:t>
          </a:r>
          <a:endParaRPr lang="en-US" b="1" dirty="0" smtClean="0"/>
        </a:p>
      </dgm:t>
    </dgm:pt>
    <dgm:pt modelId="{69C7A2DE-9982-41E2-94D1-D7D6730F1B47}" type="parTrans" cxnId="{D9672CC5-E70D-492E-BF9C-82D4C9E0B3AC}">
      <dgm:prSet/>
      <dgm:spPr/>
      <dgm:t>
        <a:bodyPr/>
        <a:lstStyle/>
        <a:p>
          <a:endParaRPr lang="uk-UA"/>
        </a:p>
      </dgm:t>
    </dgm:pt>
    <dgm:pt modelId="{F19B57BA-F1A7-4B74-B25B-B4AFAC94F0A0}" type="sibTrans" cxnId="{D9672CC5-E70D-492E-BF9C-82D4C9E0B3AC}">
      <dgm:prSet/>
      <dgm:spPr/>
      <dgm:t>
        <a:bodyPr/>
        <a:lstStyle/>
        <a:p>
          <a:endParaRPr lang="uk-UA"/>
        </a:p>
      </dgm:t>
    </dgm:pt>
    <dgm:pt modelId="{16C46C1F-D0E6-4883-9C6A-B79488B90F34}" type="pres">
      <dgm:prSet presAssocID="{3FD70970-0575-4A14-AECB-CE4F15704DD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71FD9CA7-A13C-4421-B68A-236552AB24A1}" type="pres">
      <dgm:prSet presAssocID="{583FD606-19BC-4603-B8E6-141A66A57D28}" presName="root" presStyleCnt="0"/>
      <dgm:spPr/>
    </dgm:pt>
    <dgm:pt modelId="{12F9D1F4-E53E-4340-BD03-B1BFA280B069}" type="pres">
      <dgm:prSet presAssocID="{583FD606-19BC-4603-B8E6-141A66A57D28}" presName="rootComposite" presStyleCnt="0"/>
      <dgm:spPr/>
    </dgm:pt>
    <dgm:pt modelId="{7C877BD5-EE2A-4FCF-A48E-92EE0C302641}" type="pres">
      <dgm:prSet presAssocID="{583FD606-19BC-4603-B8E6-141A66A57D28}" presName="rootText" presStyleLbl="node1" presStyleIdx="0" presStyleCnt="2" custScaleX="140478" custLinFactNeighborX="2349"/>
      <dgm:spPr/>
      <dgm:t>
        <a:bodyPr/>
        <a:lstStyle/>
        <a:p>
          <a:endParaRPr lang="uk-UA"/>
        </a:p>
      </dgm:t>
    </dgm:pt>
    <dgm:pt modelId="{57150938-756D-4AE5-A749-9A7560AA3794}" type="pres">
      <dgm:prSet presAssocID="{583FD606-19BC-4603-B8E6-141A66A57D28}" presName="rootConnector" presStyleLbl="node1" presStyleIdx="0" presStyleCnt="2"/>
      <dgm:spPr/>
      <dgm:t>
        <a:bodyPr/>
        <a:lstStyle/>
        <a:p>
          <a:endParaRPr lang="uk-UA"/>
        </a:p>
      </dgm:t>
    </dgm:pt>
    <dgm:pt modelId="{77187483-14CA-432B-8D97-4573EA8C89DC}" type="pres">
      <dgm:prSet presAssocID="{583FD606-19BC-4603-B8E6-141A66A57D28}" presName="childShape" presStyleCnt="0"/>
      <dgm:spPr/>
    </dgm:pt>
    <dgm:pt modelId="{5448CF82-E4EB-4792-A44C-E6D5C6FBEEEF}" type="pres">
      <dgm:prSet presAssocID="{3F15FAC2-0C6A-4DC9-9D48-B2B00603E0AC}" presName="Name13" presStyleLbl="parChTrans1D2" presStyleIdx="0" presStyleCnt="5"/>
      <dgm:spPr/>
      <dgm:t>
        <a:bodyPr/>
        <a:lstStyle/>
        <a:p>
          <a:endParaRPr lang="uk-UA"/>
        </a:p>
      </dgm:t>
    </dgm:pt>
    <dgm:pt modelId="{1836CF69-C065-4441-B9D8-293B1E4BC5DD}" type="pres">
      <dgm:prSet presAssocID="{C6EEE0E0-3B64-47CF-9256-A3886570AC52}" presName="childText" presStyleLbl="bgAcc1" presStyleIdx="0" presStyleCnt="5" custScaleX="12564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06DCEAA-432B-4A09-A559-73DF333E5A45}" type="pres">
      <dgm:prSet presAssocID="{D239DB7A-1D5C-4483-B8A4-71076AC6B92F}" presName="Name13" presStyleLbl="parChTrans1D2" presStyleIdx="1" presStyleCnt="5"/>
      <dgm:spPr/>
      <dgm:t>
        <a:bodyPr/>
        <a:lstStyle/>
        <a:p>
          <a:endParaRPr lang="uk-UA"/>
        </a:p>
      </dgm:t>
    </dgm:pt>
    <dgm:pt modelId="{08743391-03B2-4664-88FA-988115BDCD22}" type="pres">
      <dgm:prSet presAssocID="{0D7886EE-A2A7-4DC5-87A0-67AD23093537}" presName="childText" presStyleLbl="bgAcc1" presStyleIdx="1" presStyleCnt="5" custScaleX="12789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C06EDF-56FA-479B-9E65-BD830C54CD84}" type="pres">
      <dgm:prSet presAssocID="{CE9BDA4A-4004-487E-B6A1-BACEBC1EA596}" presName="Name13" presStyleLbl="parChTrans1D2" presStyleIdx="2" presStyleCnt="5"/>
      <dgm:spPr/>
      <dgm:t>
        <a:bodyPr/>
        <a:lstStyle/>
        <a:p>
          <a:endParaRPr lang="uk-UA"/>
        </a:p>
      </dgm:t>
    </dgm:pt>
    <dgm:pt modelId="{89E76AF8-B3BC-4DD2-933D-3006C33A6962}" type="pres">
      <dgm:prSet presAssocID="{1E22B698-4663-43A4-A4BD-FB6FE0C6CA75}" presName="childText" presStyleLbl="bgAcc1" presStyleIdx="2" presStyleCnt="5" custScaleX="1275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1A3D43E-5060-4EDE-9877-95B56948E717}" type="pres">
      <dgm:prSet presAssocID="{69C7A2DE-9982-41E2-94D1-D7D6730F1B47}" presName="Name13" presStyleLbl="parChTrans1D2" presStyleIdx="3" presStyleCnt="5"/>
      <dgm:spPr/>
      <dgm:t>
        <a:bodyPr/>
        <a:lstStyle/>
        <a:p>
          <a:endParaRPr lang="uk-UA"/>
        </a:p>
      </dgm:t>
    </dgm:pt>
    <dgm:pt modelId="{C2CE9D14-F88E-4A11-8554-95C2695D13E8}" type="pres">
      <dgm:prSet presAssocID="{A19B7C4D-0381-4AB5-8ABC-D0A9795A00A6}" presName="childText" presStyleLbl="bgAcc1" presStyleIdx="3" presStyleCnt="5" custScaleX="12589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2E7F91-5548-4594-A7B6-B781F7DA1092}" type="pres">
      <dgm:prSet presAssocID="{17616749-186C-4689-B143-4F5CE6A9B88D}" presName="root" presStyleCnt="0"/>
      <dgm:spPr/>
    </dgm:pt>
    <dgm:pt modelId="{D608B392-0969-40E7-91C0-D7A642BE8F92}" type="pres">
      <dgm:prSet presAssocID="{17616749-186C-4689-B143-4F5CE6A9B88D}" presName="rootComposite" presStyleCnt="0"/>
      <dgm:spPr/>
    </dgm:pt>
    <dgm:pt modelId="{166B0DCC-61BF-442E-8EA0-2E0CAE57F602}" type="pres">
      <dgm:prSet presAssocID="{17616749-186C-4689-B143-4F5CE6A9B88D}" presName="rootText" presStyleLbl="node1" presStyleIdx="1" presStyleCnt="2" custScaleX="151358"/>
      <dgm:spPr/>
      <dgm:t>
        <a:bodyPr/>
        <a:lstStyle/>
        <a:p>
          <a:endParaRPr lang="uk-UA"/>
        </a:p>
      </dgm:t>
    </dgm:pt>
    <dgm:pt modelId="{BB64698B-9485-431C-8847-BCE4B8AC2A3F}" type="pres">
      <dgm:prSet presAssocID="{17616749-186C-4689-B143-4F5CE6A9B88D}" presName="rootConnector" presStyleLbl="node1" presStyleIdx="1" presStyleCnt="2"/>
      <dgm:spPr/>
      <dgm:t>
        <a:bodyPr/>
        <a:lstStyle/>
        <a:p>
          <a:endParaRPr lang="uk-UA"/>
        </a:p>
      </dgm:t>
    </dgm:pt>
    <dgm:pt modelId="{CFEB2714-6D3A-4B86-BD1B-6BD19DB1F8DA}" type="pres">
      <dgm:prSet presAssocID="{17616749-186C-4689-B143-4F5CE6A9B88D}" presName="childShape" presStyleCnt="0"/>
      <dgm:spPr/>
    </dgm:pt>
    <dgm:pt modelId="{73A32ACF-9FC0-4E0D-821B-102D1CDCBAEC}" type="pres">
      <dgm:prSet presAssocID="{10142C23-3C01-4B61-BC37-D97E454307BA}" presName="Name13" presStyleLbl="parChTrans1D2" presStyleIdx="4" presStyleCnt="5"/>
      <dgm:spPr/>
      <dgm:t>
        <a:bodyPr/>
        <a:lstStyle/>
        <a:p>
          <a:endParaRPr lang="uk-UA"/>
        </a:p>
      </dgm:t>
    </dgm:pt>
    <dgm:pt modelId="{AE31B2BF-EE2F-447D-B700-AD5F5520318D}" type="pres">
      <dgm:prSet presAssocID="{810CF9E0-5AD4-4ABA-B09F-54020930A168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7249E3F-2CB2-4806-ABA4-C815866ACFFD}" srcId="{3FD70970-0575-4A14-AECB-CE4F15704DDD}" destId="{17616749-186C-4689-B143-4F5CE6A9B88D}" srcOrd="1" destOrd="0" parTransId="{8E601F63-F1BB-4378-95EF-376F79266F4A}" sibTransId="{C801D50B-E6C7-4D87-8CC7-69C68F94A7A4}"/>
    <dgm:cxn modelId="{DF79DB4E-FC00-4E7C-AE1C-F8A84B2B193F}" type="presOf" srcId="{CE9BDA4A-4004-487E-B6A1-BACEBC1EA596}" destId="{2EC06EDF-56FA-479B-9E65-BD830C54CD84}" srcOrd="0" destOrd="0" presId="urn:microsoft.com/office/officeart/2005/8/layout/hierarchy3"/>
    <dgm:cxn modelId="{5AB9651D-FF0C-4913-A87C-D1173F15C4FD}" type="presOf" srcId="{69C7A2DE-9982-41E2-94D1-D7D6730F1B47}" destId="{31A3D43E-5060-4EDE-9877-95B56948E717}" srcOrd="0" destOrd="0" presId="urn:microsoft.com/office/officeart/2005/8/layout/hierarchy3"/>
    <dgm:cxn modelId="{99E814B5-404A-4371-90FF-D2586BC63FCD}" srcId="{583FD606-19BC-4603-B8E6-141A66A57D28}" destId="{C6EEE0E0-3B64-47CF-9256-A3886570AC52}" srcOrd="0" destOrd="0" parTransId="{3F15FAC2-0C6A-4DC9-9D48-B2B00603E0AC}" sibTransId="{1D272470-87DF-42F9-BA5A-5672E1F03DA6}"/>
    <dgm:cxn modelId="{D2F66E3F-FFED-4C45-8E90-743BC398A52B}" type="presOf" srcId="{0D7886EE-A2A7-4DC5-87A0-67AD23093537}" destId="{08743391-03B2-4664-88FA-988115BDCD22}" srcOrd="0" destOrd="0" presId="urn:microsoft.com/office/officeart/2005/8/layout/hierarchy3"/>
    <dgm:cxn modelId="{5BA830F2-0751-4EC8-A3BD-95AE49A5127E}" type="presOf" srcId="{1E22B698-4663-43A4-A4BD-FB6FE0C6CA75}" destId="{89E76AF8-B3BC-4DD2-933D-3006C33A6962}" srcOrd="0" destOrd="0" presId="urn:microsoft.com/office/officeart/2005/8/layout/hierarchy3"/>
    <dgm:cxn modelId="{ECC851CF-606B-424E-A19D-ECF8FE6C30FB}" type="presOf" srcId="{A19B7C4D-0381-4AB5-8ABC-D0A9795A00A6}" destId="{C2CE9D14-F88E-4A11-8554-95C2695D13E8}" srcOrd="0" destOrd="0" presId="urn:microsoft.com/office/officeart/2005/8/layout/hierarchy3"/>
    <dgm:cxn modelId="{72AEC777-FADE-4587-A793-EAA231E7967C}" type="presOf" srcId="{17616749-186C-4689-B143-4F5CE6A9B88D}" destId="{BB64698B-9485-431C-8847-BCE4B8AC2A3F}" srcOrd="1" destOrd="0" presId="urn:microsoft.com/office/officeart/2005/8/layout/hierarchy3"/>
    <dgm:cxn modelId="{D9672CC5-E70D-492E-BF9C-82D4C9E0B3AC}" srcId="{583FD606-19BC-4603-B8E6-141A66A57D28}" destId="{A19B7C4D-0381-4AB5-8ABC-D0A9795A00A6}" srcOrd="3" destOrd="0" parTransId="{69C7A2DE-9982-41E2-94D1-D7D6730F1B47}" sibTransId="{F19B57BA-F1A7-4B74-B25B-B4AFAC94F0A0}"/>
    <dgm:cxn modelId="{B8387D4F-2C22-482E-A36E-B394C02384B6}" type="presOf" srcId="{D239DB7A-1D5C-4483-B8A4-71076AC6B92F}" destId="{E06DCEAA-432B-4A09-A559-73DF333E5A45}" srcOrd="0" destOrd="0" presId="urn:microsoft.com/office/officeart/2005/8/layout/hierarchy3"/>
    <dgm:cxn modelId="{1E764FC7-EF9F-41F5-9E38-C6051C09AACC}" type="presOf" srcId="{3FD70970-0575-4A14-AECB-CE4F15704DDD}" destId="{16C46C1F-D0E6-4883-9C6A-B79488B90F34}" srcOrd="0" destOrd="0" presId="urn:microsoft.com/office/officeart/2005/8/layout/hierarchy3"/>
    <dgm:cxn modelId="{EC2CB7AF-C202-42EC-9A63-E59CA57EB2D6}" srcId="{3FD70970-0575-4A14-AECB-CE4F15704DDD}" destId="{583FD606-19BC-4603-B8E6-141A66A57D28}" srcOrd="0" destOrd="0" parTransId="{5EDAABEE-CED4-4158-B2E2-860E4B6EFC42}" sibTransId="{B57F6033-C9B7-4229-98BD-B49929C4AC83}"/>
    <dgm:cxn modelId="{D274C3D8-3C9B-4A7F-82D9-12EC944D5A22}" type="presOf" srcId="{810CF9E0-5AD4-4ABA-B09F-54020930A168}" destId="{AE31B2BF-EE2F-447D-B700-AD5F5520318D}" srcOrd="0" destOrd="0" presId="urn:microsoft.com/office/officeart/2005/8/layout/hierarchy3"/>
    <dgm:cxn modelId="{F057BB2F-89DB-4F3A-853A-FC0B455EB425}" type="presOf" srcId="{583FD606-19BC-4603-B8E6-141A66A57D28}" destId="{7C877BD5-EE2A-4FCF-A48E-92EE0C302641}" srcOrd="0" destOrd="0" presId="urn:microsoft.com/office/officeart/2005/8/layout/hierarchy3"/>
    <dgm:cxn modelId="{8C3BFF27-3CBA-499C-8414-EFE2FE405E6E}" type="presOf" srcId="{583FD606-19BC-4603-B8E6-141A66A57D28}" destId="{57150938-756D-4AE5-A749-9A7560AA3794}" srcOrd="1" destOrd="0" presId="urn:microsoft.com/office/officeart/2005/8/layout/hierarchy3"/>
    <dgm:cxn modelId="{F934BF13-7261-480E-9575-C18FF33B6D18}" type="presOf" srcId="{C6EEE0E0-3B64-47CF-9256-A3886570AC52}" destId="{1836CF69-C065-4441-B9D8-293B1E4BC5DD}" srcOrd="0" destOrd="0" presId="urn:microsoft.com/office/officeart/2005/8/layout/hierarchy3"/>
    <dgm:cxn modelId="{80290A7E-F338-4C4F-9787-4C838625B844}" type="presOf" srcId="{10142C23-3C01-4B61-BC37-D97E454307BA}" destId="{73A32ACF-9FC0-4E0D-821B-102D1CDCBAEC}" srcOrd="0" destOrd="0" presId="urn:microsoft.com/office/officeart/2005/8/layout/hierarchy3"/>
    <dgm:cxn modelId="{9DAF2C65-6D43-4E42-8614-C7793243371F}" type="presOf" srcId="{17616749-186C-4689-B143-4F5CE6A9B88D}" destId="{166B0DCC-61BF-442E-8EA0-2E0CAE57F602}" srcOrd="0" destOrd="0" presId="urn:microsoft.com/office/officeart/2005/8/layout/hierarchy3"/>
    <dgm:cxn modelId="{0FCAA13B-5F4C-42C6-9B09-BA989714DF34}" type="presOf" srcId="{3F15FAC2-0C6A-4DC9-9D48-B2B00603E0AC}" destId="{5448CF82-E4EB-4792-A44C-E6D5C6FBEEEF}" srcOrd="0" destOrd="0" presId="urn:microsoft.com/office/officeart/2005/8/layout/hierarchy3"/>
    <dgm:cxn modelId="{20339712-D80E-43B8-B66D-D91155BD5859}" srcId="{583FD606-19BC-4603-B8E6-141A66A57D28}" destId="{0D7886EE-A2A7-4DC5-87A0-67AD23093537}" srcOrd="1" destOrd="0" parTransId="{D239DB7A-1D5C-4483-B8A4-71076AC6B92F}" sibTransId="{CD58FD55-8871-4B0F-B55D-5DE88FFCECE2}"/>
    <dgm:cxn modelId="{E2B821B0-D170-4255-95F7-7BC49881B657}" srcId="{583FD606-19BC-4603-B8E6-141A66A57D28}" destId="{1E22B698-4663-43A4-A4BD-FB6FE0C6CA75}" srcOrd="2" destOrd="0" parTransId="{CE9BDA4A-4004-487E-B6A1-BACEBC1EA596}" sibTransId="{5AC7B1D6-DA58-48AE-8685-9ECF1870A4AF}"/>
    <dgm:cxn modelId="{D2AF0EA6-6B9B-43D2-859E-582CFD2A0F53}" srcId="{17616749-186C-4689-B143-4F5CE6A9B88D}" destId="{810CF9E0-5AD4-4ABA-B09F-54020930A168}" srcOrd="0" destOrd="0" parTransId="{10142C23-3C01-4B61-BC37-D97E454307BA}" sibTransId="{F979A4C6-BE97-4EB8-9FF9-27BE58B9CA20}"/>
    <dgm:cxn modelId="{E167056C-3602-453E-AA33-A36EE3C8D2DC}" type="presParOf" srcId="{16C46C1F-D0E6-4883-9C6A-B79488B90F34}" destId="{71FD9CA7-A13C-4421-B68A-236552AB24A1}" srcOrd="0" destOrd="0" presId="urn:microsoft.com/office/officeart/2005/8/layout/hierarchy3"/>
    <dgm:cxn modelId="{AD0E66C4-8FDD-4D8C-BBB8-CBF04E851383}" type="presParOf" srcId="{71FD9CA7-A13C-4421-B68A-236552AB24A1}" destId="{12F9D1F4-E53E-4340-BD03-B1BFA280B069}" srcOrd="0" destOrd="0" presId="urn:microsoft.com/office/officeart/2005/8/layout/hierarchy3"/>
    <dgm:cxn modelId="{5A24CB91-6FA4-4E36-9DDD-E505F5E9A3BF}" type="presParOf" srcId="{12F9D1F4-E53E-4340-BD03-B1BFA280B069}" destId="{7C877BD5-EE2A-4FCF-A48E-92EE0C302641}" srcOrd="0" destOrd="0" presId="urn:microsoft.com/office/officeart/2005/8/layout/hierarchy3"/>
    <dgm:cxn modelId="{FDBB29FE-AC46-49A3-822B-22348929D305}" type="presParOf" srcId="{12F9D1F4-E53E-4340-BD03-B1BFA280B069}" destId="{57150938-756D-4AE5-A749-9A7560AA3794}" srcOrd="1" destOrd="0" presId="urn:microsoft.com/office/officeart/2005/8/layout/hierarchy3"/>
    <dgm:cxn modelId="{F3E740AF-3BDB-4E09-A4FE-E4F8E08D8392}" type="presParOf" srcId="{71FD9CA7-A13C-4421-B68A-236552AB24A1}" destId="{77187483-14CA-432B-8D97-4573EA8C89DC}" srcOrd="1" destOrd="0" presId="urn:microsoft.com/office/officeart/2005/8/layout/hierarchy3"/>
    <dgm:cxn modelId="{6538A916-735B-4432-85D2-7FCC6D04C67B}" type="presParOf" srcId="{77187483-14CA-432B-8D97-4573EA8C89DC}" destId="{5448CF82-E4EB-4792-A44C-E6D5C6FBEEEF}" srcOrd="0" destOrd="0" presId="urn:microsoft.com/office/officeart/2005/8/layout/hierarchy3"/>
    <dgm:cxn modelId="{17B36A92-4FC4-4E6B-B70A-ED30EA432FCE}" type="presParOf" srcId="{77187483-14CA-432B-8D97-4573EA8C89DC}" destId="{1836CF69-C065-4441-B9D8-293B1E4BC5DD}" srcOrd="1" destOrd="0" presId="urn:microsoft.com/office/officeart/2005/8/layout/hierarchy3"/>
    <dgm:cxn modelId="{4A7B6CFF-F77F-4FA4-92FA-50CC8E3F8A9E}" type="presParOf" srcId="{77187483-14CA-432B-8D97-4573EA8C89DC}" destId="{E06DCEAA-432B-4A09-A559-73DF333E5A45}" srcOrd="2" destOrd="0" presId="urn:microsoft.com/office/officeart/2005/8/layout/hierarchy3"/>
    <dgm:cxn modelId="{55962167-1D87-461D-9BEC-73B82975425E}" type="presParOf" srcId="{77187483-14CA-432B-8D97-4573EA8C89DC}" destId="{08743391-03B2-4664-88FA-988115BDCD22}" srcOrd="3" destOrd="0" presId="urn:microsoft.com/office/officeart/2005/8/layout/hierarchy3"/>
    <dgm:cxn modelId="{E9978BCE-5129-48C2-9988-270016F2BC16}" type="presParOf" srcId="{77187483-14CA-432B-8D97-4573EA8C89DC}" destId="{2EC06EDF-56FA-479B-9E65-BD830C54CD84}" srcOrd="4" destOrd="0" presId="urn:microsoft.com/office/officeart/2005/8/layout/hierarchy3"/>
    <dgm:cxn modelId="{5549E448-8C10-43DC-9333-1BCEE969B42B}" type="presParOf" srcId="{77187483-14CA-432B-8D97-4573EA8C89DC}" destId="{89E76AF8-B3BC-4DD2-933D-3006C33A6962}" srcOrd="5" destOrd="0" presId="urn:microsoft.com/office/officeart/2005/8/layout/hierarchy3"/>
    <dgm:cxn modelId="{0D1BC744-5C32-4C0B-863F-582201347A41}" type="presParOf" srcId="{77187483-14CA-432B-8D97-4573EA8C89DC}" destId="{31A3D43E-5060-4EDE-9877-95B56948E717}" srcOrd="6" destOrd="0" presId="urn:microsoft.com/office/officeart/2005/8/layout/hierarchy3"/>
    <dgm:cxn modelId="{1DC723D8-6636-4A28-B2C7-3B704C3B9F3F}" type="presParOf" srcId="{77187483-14CA-432B-8D97-4573EA8C89DC}" destId="{C2CE9D14-F88E-4A11-8554-95C2695D13E8}" srcOrd="7" destOrd="0" presId="urn:microsoft.com/office/officeart/2005/8/layout/hierarchy3"/>
    <dgm:cxn modelId="{B363EB98-D89C-44AF-B3ED-8AA30E995D83}" type="presParOf" srcId="{16C46C1F-D0E6-4883-9C6A-B79488B90F34}" destId="{9D2E7F91-5548-4594-A7B6-B781F7DA1092}" srcOrd="1" destOrd="0" presId="urn:microsoft.com/office/officeart/2005/8/layout/hierarchy3"/>
    <dgm:cxn modelId="{021EBCE4-358C-47E6-95F4-F19DF04DDD7B}" type="presParOf" srcId="{9D2E7F91-5548-4594-A7B6-B781F7DA1092}" destId="{D608B392-0969-40E7-91C0-D7A642BE8F92}" srcOrd="0" destOrd="0" presId="urn:microsoft.com/office/officeart/2005/8/layout/hierarchy3"/>
    <dgm:cxn modelId="{CC15F03F-11C9-443F-8776-38644D82CD13}" type="presParOf" srcId="{D608B392-0969-40E7-91C0-D7A642BE8F92}" destId="{166B0DCC-61BF-442E-8EA0-2E0CAE57F602}" srcOrd="0" destOrd="0" presId="urn:microsoft.com/office/officeart/2005/8/layout/hierarchy3"/>
    <dgm:cxn modelId="{02621535-DC90-4706-A596-ABFBA621A33F}" type="presParOf" srcId="{D608B392-0969-40E7-91C0-D7A642BE8F92}" destId="{BB64698B-9485-431C-8847-BCE4B8AC2A3F}" srcOrd="1" destOrd="0" presId="urn:microsoft.com/office/officeart/2005/8/layout/hierarchy3"/>
    <dgm:cxn modelId="{CD995F5F-350E-4369-871A-5FD7B748494D}" type="presParOf" srcId="{9D2E7F91-5548-4594-A7B6-B781F7DA1092}" destId="{CFEB2714-6D3A-4B86-BD1B-6BD19DB1F8DA}" srcOrd="1" destOrd="0" presId="urn:microsoft.com/office/officeart/2005/8/layout/hierarchy3"/>
    <dgm:cxn modelId="{8468A352-3D53-4726-A8F8-47C19BB9E26F}" type="presParOf" srcId="{CFEB2714-6D3A-4B86-BD1B-6BD19DB1F8DA}" destId="{73A32ACF-9FC0-4E0D-821B-102D1CDCBAEC}" srcOrd="0" destOrd="0" presId="urn:microsoft.com/office/officeart/2005/8/layout/hierarchy3"/>
    <dgm:cxn modelId="{4467EC49-F5C8-4ED5-818E-9EDE1D0ECBE6}" type="presParOf" srcId="{CFEB2714-6D3A-4B86-BD1B-6BD19DB1F8DA}" destId="{AE31B2BF-EE2F-447D-B700-AD5F5520318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7E57A8-D9AE-4A2F-94B4-B1FC9ABCD14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0BF310E-733C-4267-8268-AA2C7B4693A2}">
      <dgm:prSet phldrT="[Текст]" custT="1"/>
      <dgm:spPr/>
      <dgm:t>
        <a:bodyPr/>
        <a:lstStyle/>
        <a:p>
          <a:pPr algn="l"/>
          <a:r>
            <a:rPr lang="uk-UA" sz="2000" b="1" noProof="0" smtClean="0"/>
            <a:t>Переваги</a:t>
          </a:r>
          <a:endParaRPr lang="uk-UA" sz="2000" b="1" noProof="0"/>
        </a:p>
      </dgm:t>
    </dgm:pt>
    <dgm:pt modelId="{924F404D-23FB-4001-9FEC-8649E2C6B33D}" type="parTrans" cxnId="{BF98E4D1-7266-4A6A-8A41-B72448787FF7}">
      <dgm:prSet/>
      <dgm:spPr/>
      <dgm:t>
        <a:bodyPr/>
        <a:lstStyle/>
        <a:p>
          <a:endParaRPr lang="uk-UA" noProof="0"/>
        </a:p>
      </dgm:t>
    </dgm:pt>
    <dgm:pt modelId="{1D90BD30-61EF-4CC5-BB17-F3741A248ED1}" type="sibTrans" cxnId="{BF98E4D1-7266-4A6A-8A41-B72448787FF7}">
      <dgm:prSet/>
      <dgm:spPr/>
      <dgm:t>
        <a:bodyPr/>
        <a:lstStyle/>
        <a:p>
          <a:endParaRPr lang="uk-UA" noProof="0"/>
        </a:p>
      </dgm:t>
    </dgm:pt>
    <dgm:pt modelId="{D45B9D7A-3357-4E01-9C47-02E1495D501C}">
      <dgm:prSet phldrT="[Текст]" custT="1"/>
      <dgm:spPr/>
      <dgm:t>
        <a:bodyPr/>
        <a:lstStyle/>
        <a:p>
          <a:r>
            <a:rPr lang="uk-UA" sz="2000" noProof="0" smtClean="0"/>
            <a:t>вільна</a:t>
          </a:r>
          <a:endParaRPr lang="uk-UA" sz="2000" noProof="0"/>
        </a:p>
      </dgm:t>
    </dgm:pt>
    <dgm:pt modelId="{2C5CACE2-BC52-4EC7-9CC5-E100194E9580}" type="parTrans" cxnId="{A3C63056-BDF2-4EA2-8CC9-091483BA9C89}">
      <dgm:prSet/>
      <dgm:spPr/>
      <dgm:t>
        <a:bodyPr/>
        <a:lstStyle/>
        <a:p>
          <a:endParaRPr lang="uk-UA" noProof="0"/>
        </a:p>
      </dgm:t>
    </dgm:pt>
    <dgm:pt modelId="{02B50870-DD21-496E-AA5B-D173E6FD50AE}" type="sibTrans" cxnId="{A3C63056-BDF2-4EA2-8CC9-091483BA9C89}">
      <dgm:prSet/>
      <dgm:spPr/>
      <dgm:t>
        <a:bodyPr/>
        <a:lstStyle/>
        <a:p>
          <a:endParaRPr lang="uk-UA" noProof="0"/>
        </a:p>
      </dgm:t>
    </dgm:pt>
    <dgm:pt modelId="{1942CCD4-9EB7-457B-A722-A05ECE9664F6}">
      <dgm:prSet phldrT="[Текст]" custT="1"/>
      <dgm:spPr/>
      <dgm:t>
        <a:bodyPr/>
        <a:lstStyle/>
        <a:p>
          <a:r>
            <a:rPr lang="uk-UA" sz="2000" noProof="0" smtClean="0"/>
            <a:t>безкоштовна</a:t>
          </a:r>
          <a:endParaRPr lang="uk-UA" sz="2000" noProof="0"/>
        </a:p>
      </dgm:t>
    </dgm:pt>
    <dgm:pt modelId="{1734F381-1448-4717-8EE5-8EBA7F9300E5}" type="parTrans" cxnId="{442CCC4C-2EC4-4825-9B62-738055ECFB2E}">
      <dgm:prSet/>
      <dgm:spPr/>
      <dgm:t>
        <a:bodyPr/>
        <a:lstStyle/>
        <a:p>
          <a:endParaRPr lang="uk-UA" noProof="0"/>
        </a:p>
      </dgm:t>
    </dgm:pt>
    <dgm:pt modelId="{21169882-85BE-41C0-96CB-676F11E4D4F2}" type="sibTrans" cxnId="{442CCC4C-2EC4-4825-9B62-738055ECFB2E}">
      <dgm:prSet/>
      <dgm:spPr/>
      <dgm:t>
        <a:bodyPr/>
        <a:lstStyle/>
        <a:p>
          <a:endParaRPr lang="uk-UA" noProof="0"/>
        </a:p>
      </dgm:t>
    </dgm:pt>
    <dgm:pt modelId="{88644CF5-3854-46A7-BE53-09FD36C3AA29}">
      <dgm:prSet phldrT="[Текст]" custT="1"/>
      <dgm:spPr/>
      <dgm:t>
        <a:bodyPr/>
        <a:lstStyle/>
        <a:p>
          <a:pPr algn="l"/>
          <a:r>
            <a:rPr lang="uk-UA" sz="2000" b="1" noProof="0" smtClean="0"/>
            <a:t>Недоліки</a:t>
          </a:r>
          <a:endParaRPr lang="uk-UA" sz="2000" b="1" noProof="0"/>
        </a:p>
      </dgm:t>
    </dgm:pt>
    <dgm:pt modelId="{E6347528-990F-47A4-9174-FF4AFE50C418}" type="parTrans" cxnId="{07A2E571-D09C-4D39-A544-99C668EE6D5D}">
      <dgm:prSet/>
      <dgm:spPr/>
      <dgm:t>
        <a:bodyPr/>
        <a:lstStyle/>
        <a:p>
          <a:endParaRPr lang="uk-UA" noProof="0"/>
        </a:p>
      </dgm:t>
    </dgm:pt>
    <dgm:pt modelId="{46C5AEE0-31DB-4D92-89F1-005F1770DF8E}" type="sibTrans" cxnId="{07A2E571-D09C-4D39-A544-99C668EE6D5D}">
      <dgm:prSet/>
      <dgm:spPr/>
      <dgm:t>
        <a:bodyPr/>
        <a:lstStyle/>
        <a:p>
          <a:endParaRPr lang="uk-UA" noProof="0"/>
        </a:p>
      </dgm:t>
    </dgm:pt>
    <dgm:pt modelId="{0438FA1D-DA52-4BD1-9CA6-82D80290025B}">
      <dgm:prSet phldrT="[Текст]" custT="1"/>
      <dgm:spPr/>
      <dgm:t>
        <a:bodyPr/>
        <a:lstStyle/>
        <a:p>
          <a:r>
            <a:rPr lang="uk-UA" sz="2000" noProof="0" smtClean="0"/>
            <a:t>Низька якість</a:t>
          </a:r>
          <a:endParaRPr lang="uk-UA" sz="2000" noProof="0"/>
        </a:p>
      </dgm:t>
    </dgm:pt>
    <dgm:pt modelId="{B2E6B188-5F98-4BA5-9A09-544AF8092166}" type="parTrans" cxnId="{D372C676-0F44-4C85-B26C-E408878B2463}">
      <dgm:prSet/>
      <dgm:spPr/>
      <dgm:t>
        <a:bodyPr/>
        <a:lstStyle/>
        <a:p>
          <a:endParaRPr lang="uk-UA" noProof="0"/>
        </a:p>
      </dgm:t>
    </dgm:pt>
    <dgm:pt modelId="{ABBE73D2-4772-4371-89C7-0C07AD611361}" type="sibTrans" cxnId="{D372C676-0F44-4C85-B26C-E408878B2463}">
      <dgm:prSet/>
      <dgm:spPr/>
      <dgm:t>
        <a:bodyPr/>
        <a:lstStyle/>
        <a:p>
          <a:endParaRPr lang="uk-UA" noProof="0"/>
        </a:p>
      </dgm:t>
    </dgm:pt>
    <dgm:pt modelId="{DA447749-6F46-4E4D-AA02-2DA50D44722A}">
      <dgm:prSet phldrT="[Текст]"/>
      <dgm:spPr/>
      <dgm:t>
        <a:bodyPr/>
        <a:lstStyle/>
        <a:p>
          <a:endParaRPr lang="uk-UA" sz="1600" noProof="0"/>
        </a:p>
      </dgm:t>
    </dgm:pt>
    <dgm:pt modelId="{1BBF9C32-383C-4F32-9DDD-F682E2352BC7}" type="parTrans" cxnId="{E2512C03-640E-42D3-8991-67A07D2CE7C6}">
      <dgm:prSet/>
      <dgm:spPr/>
      <dgm:t>
        <a:bodyPr/>
        <a:lstStyle/>
        <a:p>
          <a:endParaRPr lang="uk-UA" noProof="0"/>
        </a:p>
      </dgm:t>
    </dgm:pt>
    <dgm:pt modelId="{35726AB2-EECC-45EA-98E5-C09BE222BC5A}" type="sibTrans" cxnId="{E2512C03-640E-42D3-8991-67A07D2CE7C6}">
      <dgm:prSet/>
      <dgm:spPr/>
      <dgm:t>
        <a:bodyPr/>
        <a:lstStyle/>
        <a:p>
          <a:endParaRPr lang="uk-UA" noProof="0"/>
        </a:p>
      </dgm:t>
    </dgm:pt>
    <dgm:pt modelId="{946DDB00-0F55-42BF-950E-FE337FD6A7D4}">
      <dgm:prSet phldrT="[Текст]" custT="1"/>
      <dgm:spPr/>
      <dgm:t>
        <a:bodyPr/>
        <a:lstStyle/>
        <a:p>
          <a:r>
            <a:rPr lang="uk-UA" sz="2000" noProof="0" smtClean="0"/>
            <a:t>повнотекстова</a:t>
          </a:r>
          <a:endParaRPr lang="uk-UA" sz="2000" noProof="0"/>
        </a:p>
      </dgm:t>
    </dgm:pt>
    <dgm:pt modelId="{1AB23771-32F7-4B3D-8656-CFE6409312D0}" type="parTrans" cxnId="{36BBCE75-E2DC-4A98-AC09-6797E5A9FF78}">
      <dgm:prSet/>
      <dgm:spPr/>
      <dgm:t>
        <a:bodyPr/>
        <a:lstStyle/>
        <a:p>
          <a:endParaRPr lang="uk-UA" noProof="0"/>
        </a:p>
      </dgm:t>
    </dgm:pt>
    <dgm:pt modelId="{176439C6-9698-45AB-AB60-4E6EAB53C9EF}" type="sibTrans" cxnId="{36BBCE75-E2DC-4A98-AC09-6797E5A9FF78}">
      <dgm:prSet/>
      <dgm:spPr/>
      <dgm:t>
        <a:bodyPr/>
        <a:lstStyle/>
        <a:p>
          <a:endParaRPr lang="uk-UA" noProof="0"/>
        </a:p>
      </dgm:t>
    </dgm:pt>
    <dgm:pt modelId="{3558A810-4918-4C6A-8292-E2020115238B}">
      <dgm:prSet phldrT="[Текст]" custT="1"/>
      <dgm:spPr/>
      <dgm:t>
        <a:bodyPr/>
        <a:lstStyle/>
        <a:p>
          <a:r>
            <a:rPr lang="uk-UA" sz="2000" noProof="0" smtClean="0"/>
            <a:t>«накрутка» показників</a:t>
          </a:r>
          <a:endParaRPr lang="uk-UA" sz="2000" noProof="0"/>
        </a:p>
      </dgm:t>
    </dgm:pt>
    <dgm:pt modelId="{54BEC037-2D21-4C1B-8DE6-3A3B24A6A8F9}" type="parTrans" cxnId="{32F1B565-76B3-4FE4-8AF1-9A5FE6A69733}">
      <dgm:prSet/>
      <dgm:spPr/>
      <dgm:t>
        <a:bodyPr/>
        <a:lstStyle/>
        <a:p>
          <a:endParaRPr lang="uk-UA" noProof="0"/>
        </a:p>
      </dgm:t>
    </dgm:pt>
    <dgm:pt modelId="{94980478-7B1E-4E23-8BF8-4C1B398A40E5}" type="sibTrans" cxnId="{32F1B565-76B3-4FE4-8AF1-9A5FE6A69733}">
      <dgm:prSet/>
      <dgm:spPr/>
      <dgm:t>
        <a:bodyPr/>
        <a:lstStyle/>
        <a:p>
          <a:endParaRPr lang="uk-UA" noProof="0"/>
        </a:p>
      </dgm:t>
    </dgm:pt>
    <dgm:pt modelId="{C258B783-D9AF-4109-A9D6-2C778049D713}">
      <dgm:prSet phldrT="[Текст]" custT="1"/>
      <dgm:spPr/>
      <dgm:t>
        <a:bodyPr/>
        <a:lstStyle/>
        <a:p>
          <a:r>
            <a:rPr lang="uk-UA" sz="2000" noProof="0" smtClean="0"/>
            <a:t>обмежений інструментарій</a:t>
          </a:r>
          <a:endParaRPr lang="uk-UA" sz="2000" noProof="0"/>
        </a:p>
      </dgm:t>
    </dgm:pt>
    <dgm:pt modelId="{537EB4AD-135C-415A-BC30-CE5A20843C76}" type="parTrans" cxnId="{E90B8339-8E8B-46B0-A997-A3F9634388B7}">
      <dgm:prSet/>
      <dgm:spPr/>
      <dgm:t>
        <a:bodyPr/>
        <a:lstStyle/>
        <a:p>
          <a:endParaRPr lang="uk-UA" noProof="0"/>
        </a:p>
      </dgm:t>
    </dgm:pt>
    <dgm:pt modelId="{2C9C6776-C4D2-46F7-8C1A-BB9EA2B1C1F8}" type="sibTrans" cxnId="{E90B8339-8E8B-46B0-A997-A3F9634388B7}">
      <dgm:prSet/>
      <dgm:spPr/>
      <dgm:t>
        <a:bodyPr/>
        <a:lstStyle/>
        <a:p>
          <a:endParaRPr lang="uk-UA" noProof="0"/>
        </a:p>
      </dgm:t>
    </dgm:pt>
    <dgm:pt modelId="{9713593B-A36A-45D8-BEC0-7720E17D35D9}">
      <dgm:prSet phldrT="[Текст]" custT="1"/>
      <dgm:spPr/>
      <dgm:t>
        <a:bodyPr/>
        <a:lstStyle/>
        <a:p>
          <a:r>
            <a:rPr lang="uk-UA" sz="2000" noProof="0" smtClean="0"/>
            <a:t>автоматичне оновлення</a:t>
          </a:r>
          <a:endParaRPr lang="uk-UA" sz="2000" noProof="0"/>
        </a:p>
      </dgm:t>
    </dgm:pt>
    <dgm:pt modelId="{091BB34E-F32C-4907-8055-B09B9A237B3A}" type="parTrans" cxnId="{0427812F-D636-4B1E-9E3E-CBC2E2B5B89F}">
      <dgm:prSet/>
      <dgm:spPr/>
      <dgm:t>
        <a:bodyPr/>
        <a:lstStyle/>
        <a:p>
          <a:endParaRPr lang="uk-UA" noProof="0"/>
        </a:p>
      </dgm:t>
    </dgm:pt>
    <dgm:pt modelId="{06C2F496-7BF0-4C7B-AB7D-A67AAC7225D6}" type="sibTrans" cxnId="{0427812F-D636-4B1E-9E3E-CBC2E2B5B89F}">
      <dgm:prSet/>
      <dgm:spPr/>
      <dgm:t>
        <a:bodyPr/>
        <a:lstStyle/>
        <a:p>
          <a:endParaRPr lang="uk-UA" noProof="0"/>
        </a:p>
      </dgm:t>
    </dgm:pt>
    <dgm:pt modelId="{AA0EEFE0-8D93-4BE0-AE26-4A674EE9A9A4}">
      <dgm:prSet phldrT="[Текст]" custT="1"/>
      <dgm:spPr/>
      <dgm:t>
        <a:bodyPr/>
        <a:lstStyle/>
        <a:p>
          <a:r>
            <a:rPr lang="uk-UA" sz="2000" noProof="0" smtClean="0"/>
            <a:t>невідомий список охопленої періодики</a:t>
          </a:r>
          <a:endParaRPr lang="uk-UA" sz="2000" noProof="0"/>
        </a:p>
      </dgm:t>
    </dgm:pt>
    <dgm:pt modelId="{9FE863E9-D168-4B71-A1E0-450015149537}" type="parTrans" cxnId="{FCCAEA10-13B3-4A50-840A-2A175CDE3503}">
      <dgm:prSet/>
      <dgm:spPr/>
      <dgm:t>
        <a:bodyPr/>
        <a:lstStyle/>
        <a:p>
          <a:endParaRPr lang="uk-UA" noProof="0"/>
        </a:p>
      </dgm:t>
    </dgm:pt>
    <dgm:pt modelId="{D1CA7933-D93F-401F-999D-0AEFD9BA537C}" type="sibTrans" cxnId="{FCCAEA10-13B3-4A50-840A-2A175CDE3503}">
      <dgm:prSet/>
      <dgm:spPr/>
      <dgm:t>
        <a:bodyPr/>
        <a:lstStyle/>
        <a:p>
          <a:endParaRPr lang="uk-UA" noProof="0"/>
        </a:p>
      </dgm:t>
    </dgm:pt>
    <dgm:pt modelId="{4DF66515-3178-46DE-8931-FC2425EA7DF6}" type="pres">
      <dgm:prSet presAssocID="{9E7E57A8-D9AE-4A2F-94B4-B1FC9ABCD1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D6D44E-56FC-4AA0-AE20-8783F2C38D24}" type="pres">
      <dgm:prSet presAssocID="{B0BF310E-733C-4267-8268-AA2C7B4693A2}" presName="composite" presStyleCnt="0"/>
      <dgm:spPr/>
    </dgm:pt>
    <dgm:pt modelId="{25EE3690-470B-41A3-BBC0-F4325C4ED2E0}" type="pres">
      <dgm:prSet presAssocID="{B0BF310E-733C-4267-8268-AA2C7B4693A2}" presName="parTx" presStyleLbl="alignNode1" presStyleIdx="0" presStyleCnt="2" custLinFactNeighborX="-2044" custLinFactNeighborY="-25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BD4891-46BA-453E-B53A-C13F088E58A9}" type="pres">
      <dgm:prSet presAssocID="{B0BF310E-733C-4267-8268-AA2C7B4693A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357C3E-EAEF-4F4A-8487-5314CC76FF86}" type="pres">
      <dgm:prSet presAssocID="{1D90BD30-61EF-4CC5-BB17-F3741A248ED1}" presName="space" presStyleCnt="0"/>
      <dgm:spPr/>
    </dgm:pt>
    <dgm:pt modelId="{CEB56AF3-038C-43AA-BC92-F2CCDDA7F354}" type="pres">
      <dgm:prSet presAssocID="{88644CF5-3854-46A7-BE53-09FD36C3AA29}" presName="composite" presStyleCnt="0"/>
      <dgm:spPr/>
    </dgm:pt>
    <dgm:pt modelId="{A9FB9481-728E-403C-8B36-F27C267BA22A}" type="pres">
      <dgm:prSet presAssocID="{88644CF5-3854-46A7-BE53-09FD36C3AA29}" presName="parTx" presStyleLbl="alignNode1" presStyleIdx="1" presStyleCnt="2" custLinFactNeighborX="-9286" custLinFactNeighborY="-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802AB2A-F90D-46B9-B0ED-07DDAD9B1490}" type="pres">
      <dgm:prSet presAssocID="{88644CF5-3854-46A7-BE53-09FD36C3AA29}" presName="desTx" presStyleLbl="alignAccFollowNode1" presStyleIdx="1" presStyleCnt="2" custScaleX="100000" custScaleY="101237" custLinFactNeighborX="-8762" custLinFactNeighborY="523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3C63056-BDF2-4EA2-8CC9-091483BA9C89}" srcId="{B0BF310E-733C-4267-8268-AA2C7B4693A2}" destId="{D45B9D7A-3357-4E01-9C47-02E1495D501C}" srcOrd="0" destOrd="0" parTransId="{2C5CACE2-BC52-4EC7-9CC5-E100194E9580}" sibTransId="{02B50870-DD21-496E-AA5B-D173E6FD50AE}"/>
    <dgm:cxn modelId="{FCCAEA10-13B3-4A50-840A-2A175CDE3503}" srcId="{88644CF5-3854-46A7-BE53-09FD36C3AA29}" destId="{AA0EEFE0-8D93-4BE0-AE26-4A674EE9A9A4}" srcOrd="3" destOrd="0" parTransId="{9FE863E9-D168-4B71-A1E0-450015149537}" sibTransId="{D1CA7933-D93F-401F-999D-0AEFD9BA537C}"/>
    <dgm:cxn modelId="{97719C2D-FFE2-4AC6-B68E-FC8455BB8503}" type="presOf" srcId="{C258B783-D9AF-4109-A9D6-2C778049D713}" destId="{B802AB2A-F90D-46B9-B0ED-07DDAD9B1490}" srcOrd="0" destOrd="2" presId="urn:microsoft.com/office/officeart/2005/8/layout/hList1"/>
    <dgm:cxn modelId="{8459624F-E07C-404B-A9D1-17C7B7B2BE6E}" type="presOf" srcId="{0438FA1D-DA52-4BD1-9CA6-82D80290025B}" destId="{B802AB2A-F90D-46B9-B0ED-07DDAD9B1490}" srcOrd="0" destOrd="0" presId="urn:microsoft.com/office/officeart/2005/8/layout/hList1"/>
    <dgm:cxn modelId="{36BBCE75-E2DC-4A98-AC09-6797E5A9FF78}" srcId="{B0BF310E-733C-4267-8268-AA2C7B4693A2}" destId="{946DDB00-0F55-42BF-950E-FE337FD6A7D4}" srcOrd="2" destOrd="0" parTransId="{1AB23771-32F7-4B3D-8656-CFE6409312D0}" sibTransId="{176439C6-9698-45AB-AB60-4E6EAB53C9EF}"/>
    <dgm:cxn modelId="{4D8F39F4-199D-4D87-8175-3F550035585F}" type="presOf" srcId="{946DDB00-0F55-42BF-950E-FE337FD6A7D4}" destId="{3CBD4891-46BA-453E-B53A-C13F088E58A9}" srcOrd="0" destOrd="2" presId="urn:microsoft.com/office/officeart/2005/8/layout/hList1"/>
    <dgm:cxn modelId="{BF98E4D1-7266-4A6A-8A41-B72448787FF7}" srcId="{9E7E57A8-D9AE-4A2F-94B4-B1FC9ABCD147}" destId="{B0BF310E-733C-4267-8268-AA2C7B4693A2}" srcOrd="0" destOrd="0" parTransId="{924F404D-23FB-4001-9FEC-8649E2C6B33D}" sibTransId="{1D90BD30-61EF-4CC5-BB17-F3741A248ED1}"/>
    <dgm:cxn modelId="{CE6ED7AD-D150-4498-84A5-8246FC7305FE}" type="presOf" srcId="{9E7E57A8-D9AE-4A2F-94B4-B1FC9ABCD147}" destId="{4DF66515-3178-46DE-8931-FC2425EA7DF6}" srcOrd="0" destOrd="0" presId="urn:microsoft.com/office/officeart/2005/8/layout/hList1"/>
    <dgm:cxn modelId="{A4546B02-BFCB-4AEC-BA9B-01C06D0370F0}" type="presOf" srcId="{88644CF5-3854-46A7-BE53-09FD36C3AA29}" destId="{A9FB9481-728E-403C-8B36-F27C267BA22A}" srcOrd="0" destOrd="0" presId="urn:microsoft.com/office/officeart/2005/8/layout/hList1"/>
    <dgm:cxn modelId="{07A2E571-D09C-4D39-A544-99C668EE6D5D}" srcId="{9E7E57A8-D9AE-4A2F-94B4-B1FC9ABCD147}" destId="{88644CF5-3854-46A7-BE53-09FD36C3AA29}" srcOrd="1" destOrd="0" parTransId="{E6347528-990F-47A4-9174-FF4AFE50C418}" sibTransId="{46C5AEE0-31DB-4D92-89F1-005F1770DF8E}"/>
    <dgm:cxn modelId="{A75BEAAD-0F14-4DCA-9B5D-305938399958}" type="presOf" srcId="{3558A810-4918-4C6A-8292-E2020115238B}" destId="{B802AB2A-F90D-46B9-B0ED-07DDAD9B1490}" srcOrd="0" destOrd="1" presId="urn:microsoft.com/office/officeart/2005/8/layout/hList1"/>
    <dgm:cxn modelId="{0427812F-D636-4B1E-9E3E-CBC2E2B5B89F}" srcId="{B0BF310E-733C-4267-8268-AA2C7B4693A2}" destId="{9713593B-A36A-45D8-BEC0-7720E17D35D9}" srcOrd="3" destOrd="0" parTransId="{091BB34E-F32C-4907-8055-B09B9A237B3A}" sibTransId="{06C2F496-7BF0-4C7B-AB7D-A67AAC7225D6}"/>
    <dgm:cxn modelId="{7FCFEE4F-9E54-4CF8-A3B1-00D2648BE29E}" type="presOf" srcId="{DA447749-6F46-4E4D-AA02-2DA50D44722A}" destId="{B802AB2A-F90D-46B9-B0ED-07DDAD9B1490}" srcOrd="0" destOrd="4" presId="urn:microsoft.com/office/officeart/2005/8/layout/hList1"/>
    <dgm:cxn modelId="{D372C676-0F44-4C85-B26C-E408878B2463}" srcId="{88644CF5-3854-46A7-BE53-09FD36C3AA29}" destId="{0438FA1D-DA52-4BD1-9CA6-82D80290025B}" srcOrd="0" destOrd="0" parTransId="{B2E6B188-5F98-4BA5-9A09-544AF8092166}" sibTransId="{ABBE73D2-4772-4371-89C7-0C07AD611361}"/>
    <dgm:cxn modelId="{D837740E-337D-4E3A-96D9-AF972D84BD51}" type="presOf" srcId="{D45B9D7A-3357-4E01-9C47-02E1495D501C}" destId="{3CBD4891-46BA-453E-B53A-C13F088E58A9}" srcOrd="0" destOrd="0" presId="urn:microsoft.com/office/officeart/2005/8/layout/hList1"/>
    <dgm:cxn modelId="{9C9CFAB5-408B-4D9A-A489-E94D94F07023}" type="presOf" srcId="{AA0EEFE0-8D93-4BE0-AE26-4A674EE9A9A4}" destId="{B802AB2A-F90D-46B9-B0ED-07DDAD9B1490}" srcOrd="0" destOrd="3" presId="urn:microsoft.com/office/officeart/2005/8/layout/hList1"/>
    <dgm:cxn modelId="{442CCC4C-2EC4-4825-9B62-738055ECFB2E}" srcId="{B0BF310E-733C-4267-8268-AA2C7B4693A2}" destId="{1942CCD4-9EB7-457B-A722-A05ECE9664F6}" srcOrd="1" destOrd="0" parTransId="{1734F381-1448-4717-8EE5-8EBA7F9300E5}" sibTransId="{21169882-85BE-41C0-96CB-676F11E4D4F2}"/>
    <dgm:cxn modelId="{32F1B565-76B3-4FE4-8AF1-9A5FE6A69733}" srcId="{88644CF5-3854-46A7-BE53-09FD36C3AA29}" destId="{3558A810-4918-4C6A-8292-E2020115238B}" srcOrd="1" destOrd="0" parTransId="{54BEC037-2D21-4C1B-8DE6-3A3B24A6A8F9}" sibTransId="{94980478-7B1E-4E23-8BF8-4C1B398A40E5}"/>
    <dgm:cxn modelId="{E90B8339-8E8B-46B0-A997-A3F9634388B7}" srcId="{88644CF5-3854-46A7-BE53-09FD36C3AA29}" destId="{C258B783-D9AF-4109-A9D6-2C778049D713}" srcOrd="2" destOrd="0" parTransId="{537EB4AD-135C-415A-BC30-CE5A20843C76}" sibTransId="{2C9C6776-C4D2-46F7-8C1A-BB9EA2B1C1F8}"/>
    <dgm:cxn modelId="{E2512C03-640E-42D3-8991-67A07D2CE7C6}" srcId="{88644CF5-3854-46A7-BE53-09FD36C3AA29}" destId="{DA447749-6F46-4E4D-AA02-2DA50D44722A}" srcOrd="4" destOrd="0" parTransId="{1BBF9C32-383C-4F32-9DDD-F682E2352BC7}" sibTransId="{35726AB2-EECC-45EA-98E5-C09BE222BC5A}"/>
    <dgm:cxn modelId="{2131603D-D960-4F44-8A4A-94CD5E2A5513}" type="presOf" srcId="{9713593B-A36A-45D8-BEC0-7720E17D35D9}" destId="{3CBD4891-46BA-453E-B53A-C13F088E58A9}" srcOrd="0" destOrd="3" presId="urn:microsoft.com/office/officeart/2005/8/layout/hList1"/>
    <dgm:cxn modelId="{8137A360-A3F6-4C57-9676-DF3CBA11500D}" type="presOf" srcId="{1942CCD4-9EB7-457B-A722-A05ECE9664F6}" destId="{3CBD4891-46BA-453E-B53A-C13F088E58A9}" srcOrd="0" destOrd="1" presId="urn:microsoft.com/office/officeart/2005/8/layout/hList1"/>
    <dgm:cxn modelId="{B2FB8E2C-CBCE-4B5C-AD01-910C4907774D}" type="presOf" srcId="{B0BF310E-733C-4267-8268-AA2C7B4693A2}" destId="{25EE3690-470B-41A3-BBC0-F4325C4ED2E0}" srcOrd="0" destOrd="0" presId="urn:microsoft.com/office/officeart/2005/8/layout/hList1"/>
    <dgm:cxn modelId="{5F63363F-6E3C-400A-B7EE-80FE506E5453}" type="presParOf" srcId="{4DF66515-3178-46DE-8931-FC2425EA7DF6}" destId="{4AD6D44E-56FC-4AA0-AE20-8783F2C38D24}" srcOrd="0" destOrd="0" presId="urn:microsoft.com/office/officeart/2005/8/layout/hList1"/>
    <dgm:cxn modelId="{1AC24A2C-A651-4D9D-A09E-461E71815E82}" type="presParOf" srcId="{4AD6D44E-56FC-4AA0-AE20-8783F2C38D24}" destId="{25EE3690-470B-41A3-BBC0-F4325C4ED2E0}" srcOrd="0" destOrd="0" presId="urn:microsoft.com/office/officeart/2005/8/layout/hList1"/>
    <dgm:cxn modelId="{3902469D-2556-4534-9B67-9747ACC86052}" type="presParOf" srcId="{4AD6D44E-56FC-4AA0-AE20-8783F2C38D24}" destId="{3CBD4891-46BA-453E-B53A-C13F088E58A9}" srcOrd="1" destOrd="0" presId="urn:microsoft.com/office/officeart/2005/8/layout/hList1"/>
    <dgm:cxn modelId="{C00B2710-11B2-4EC4-AA00-438404B0DD42}" type="presParOf" srcId="{4DF66515-3178-46DE-8931-FC2425EA7DF6}" destId="{00357C3E-EAEF-4F4A-8487-5314CC76FF86}" srcOrd="1" destOrd="0" presId="urn:microsoft.com/office/officeart/2005/8/layout/hList1"/>
    <dgm:cxn modelId="{769EB109-E43B-4DFA-AEB9-1E368A4D918B}" type="presParOf" srcId="{4DF66515-3178-46DE-8931-FC2425EA7DF6}" destId="{CEB56AF3-038C-43AA-BC92-F2CCDDA7F354}" srcOrd="2" destOrd="0" presId="urn:microsoft.com/office/officeart/2005/8/layout/hList1"/>
    <dgm:cxn modelId="{62C30096-3327-439C-AF61-A20C30B1D7B1}" type="presParOf" srcId="{CEB56AF3-038C-43AA-BC92-F2CCDDA7F354}" destId="{A9FB9481-728E-403C-8B36-F27C267BA22A}" srcOrd="0" destOrd="0" presId="urn:microsoft.com/office/officeart/2005/8/layout/hList1"/>
    <dgm:cxn modelId="{7AA4B757-56BE-4A65-A6F9-6FB5512CA8FC}" type="presParOf" srcId="{CEB56AF3-038C-43AA-BC92-F2CCDDA7F354}" destId="{B802AB2A-F90D-46B9-B0ED-07DDAD9B149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DF42A3-C4BA-46D9-8301-61866039453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D961351-2240-41D6-9D2C-823117AF965A}">
      <dgm:prSet phldrT="[Текст]"/>
      <dgm:spPr/>
      <dgm:t>
        <a:bodyPr/>
        <a:lstStyle/>
        <a:p>
          <a:r>
            <a:rPr lang="ru-RU" b="1" dirty="0" smtClean="0"/>
            <a:t>Створю</a:t>
          </a:r>
          <a:r>
            <a:rPr lang="uk-UA" b="1" dirty="0" smtClean="0"/>
            <a:t>є авторський профіль</a:t>
          </a:r>
          <a:endParaRPr lang="uk-UA" b="1" dirty="0"/>
        </a:p>
      </dgm:t>
    </dgm:pt>
    <dgm:pt modelId="{FAB94407-56C3-4413-9FF6-5FB8FE4B1261}" type="parTrans" cxnId="{B6EBE08F-56F1-4232-98DF-E644C687EBFA}">
      <dgm:prSet/>
      <dgm:spPr/>
      <dgm:t>
        <a:bodyPr/>
        <a:lstStyle/>
        <a:p>
          <a:endParaRPr lang="uk-UA"/>
        </a:p>
      </dgm:t>
    </dgm:pt>
    <dgm:pt modelId="{6E9C1060-3C70-4BE0-B0D0-235370CE3989}" type="sibTrans" cxnId="{B6EBE08F-56F1-4232-98DF-E644C687EBFA}">
      <dgm:prSet/>
      <dgm:spPr/>
      <dgm:t>
        <a:bodyPr/>
        <a:lstStyle/>
        <a:p>
          <a:endParaRPr lang="uk-UA"/>
        </a:p>
      </dgm:t>
    </dgm:pt>
    <dgm:pt modelId="{08786F9F-67C9-4362-8180-E9A5F01ADE95}">
      <dgm:prSet phldrT="[Текст]"/>
      <dgm:spPr/>
      <dgm:t>
        <a:bodyPr/>
        <a:lstStyle/>
        <a:p>
          <a:r>
            <a:rPr lang="uk-UA" b="1" dirty="0" smtClean="0"/>
            <a:t>Формує список власних публікацій</a:t>
          </a:r>
          <a:endParaRPr lang="uk-UA" b="1" dirty="0"/>
        </a:p>
      </dgm:t>
    </dgm:pt>
    <dgm:pt modelId="{171F8FB1-82FB-44C6-8AD5-D4B51B9AA1A2}" type="parTrans" cxnId="{0F2546B4-8C31-4235-82E5-A2AE088E5627}">
      <dgm:prSet/>
      <dgm:spPr/>
      <dgm:t>
        <a:bodyPr/>
        <a:lstStyle/>
        <a:p>
          <a:endParaRPr lang="uk-UA"/>
        </a:p>
      </dgm:t>
    </dgm:pt>
    <dgm:pt modelId="{D30D6F55-6A9F-46B1-B2CA-B927C08F704F}" type="sibTrans" cxnId="{0F2546B4-8C31-4235-82E5-A2AE088E5627}">
      <dgm:prSet/>
      <dgm:spPr/>
      <dgm:t>
        <a:bodyPr/>
        <a:lstStyle/>
        <a:p>
          <a:endParaRPr lang="uk-UA"/>
        </a:p>
      </dgm:t>
    </dgm:pt>
    <dgm:pt modelId="{40EE47BB-812C-4079-88B1-F607ED02054B}">
      <dgm:prSet phldrT="[Текст]"/>
      <dgm:spPr/>
      <dgm:t>
        <a:bodyPr/>
        <a:lstStyle/>
        <a:p>
          <a:r>
            <a:rPr lang="ru-RU" b="1" dirty="0" smtClean="0"/>
            <a:t>Вир</a:t>
          </a:r>
          <a:r>
            <a:rPr lang="uk-UA" b="1" dirty="0" smtClean="0"/>
            <a:t>ішує проблему ідентифікації автора</a:t>
          </a:r>
        </a:p>
      </dgm:t>
    </dgm:pt>
    <dgm:pt modelId="{9C5AA699-3D94-4355-8CA0-155D8CF6AB6B}" type="parTrans" cxnId="{D6F18D89-3A21-46EA-BE0C-BAD38B4412BA}">
      <dgm:prSet/>
      <dgm:spPr/>
      <dgm:t>
        <a:bodyPr/>
        <a:lstStyle/>
        <a:p>
          <a:endParaRPr lang="uk-UA"/>
        </a:p>
      </dgm:t>
    </dgm:pt>
    <dgm:pt modelId="{C79EEED8-45D7-4184-920E-D398DB7C5637}" type="sibTrans" cxnId="{D6F18D89-3A21-46EA-BE0C-BAD38B4412BA}">
      <dgm:prSet/>
      <dgm:spPr/>
      <dgm:t>
        <a:bodyPr/>
        <a:lstStyle/>
        <a:p>
          <a:endParaRPr lang="uk-UA"/>
        </a:p>
      </dgm:t>
    </dgm:pt>
    <dgm:pt modelId="{097C996F-2A3D-40A7-A0F3-F1BA6AC59FB9}">
      <dgm:prSet phldrT="[Текст]"/>
      <dgm:spPr/>
      <dgm:t>
        <a:bodyPr/>
        <a:lstStyle/>
        <a:p>
          <a:r>
            <a:rPr lang="uk-UA" b="1" dirty="0" smtClean="0"/>
            <a:t>Створює запрошення для співробітництва</a:t>
          </a:r>
        </a:p>
      </dgm:t>
    </dgm:pt>
    <dgm:pt modelId="{77907308-7ED5-4C1B-A57F-24D05C5C80D3}" type="parTrans" cxnId="{F3104076-B26D-46C9-B2C9-2328051C1957}">
      <dgm:prSet/>
      <dgm:spPr/>
      <dgm:t>
        <a:bodyPr/>
        <a:lstStyle/>
        <a:p>
          <a:endParaRPr lang="uk-UA"/>
        </a:p>
      </dgm:t>
    </dgm:pt>
    <dgm:pt modelId="{2A2504E3-AA70-4032-A852-60042187B3C3}" type="sibTrans" cxnId="{F3104076-B26D-46C9-B2C9-2328051C1957}">
      <dgm:prSet/>
      <dgm:spPr/>
      <dgm:t>
        <a:bodyPr/>
        <a:lstStyle/>
        <a:p>
          <a:endParaRPr lang="uk-UA"/>
        </a:p>
      </dgm:t>
    </dgm:pt>
    <dgm:pt modelId="{F037C9D8-C3AE-40D3-855B-5A3D5AFDCEE6}">
      <dgm:prSet phldrT="[Текст]"/>
      <dgm:spPr/>
      <dgm:t>
        <a:bodyPr/>
        <a:lstStyle/>
        <a:p>
          <a:r>
            <a:rPr lang="uk-UA" b="1" dirty="0" smtClean="0"/>
            <a:t>Інтегрується з профілем в </a:t>
          </a:r>
          <a:r>
            <a:rPr lang="en-US" b="1" dirty="0" smtClean="0"/>
            <a:t>ORCID, </a:t>
          </a:r>
          <a:r>
            <a:rPr lang="en-US" b="1" dirty="0" err="1" smtClean="0"/>
            <a:t>Publons</a:t>
          </a:r>
          <a:r>
            <a:rPr lang="en-US" b="1" dirty="0" smtClean="0"/>
            <a:t>, EndNote</a:t>
          </a:r>
          <a:endParaRPr lang="uk-UA" b="1" dirty="0" smtClean="0"/>
        </a:p>
      </dgm:t>
    </dgm:pt>
    <dgm:pt modelId="{A7FBD2DC-F06A-40A9-AAE4-8B844F02F407}" type="parTrans" cxnId="{B082DD22-58FE-4F29-9F4C-32BD6A338E29}">
      <dgm:prSet/>
      <dgm:spPr/>
      <dgm:t>
        <a:bodyPr/>
        <a:lstStyle/>
        <a:p>
          <a:endParaRPr lang="uk-UA"/>
        </a:p>
      </dgm:t>
    </dgm:pt>
    <dgm:pt modelId="{BCC357FD-E3FB-4039-A01D-08B6BEB3AD67}" type="sibTrans" cxnId="{B082DD22-58FE-4F29-9F4C-32BD6A338E29}">
      <dgm:prSet/>
      <dgm:spPr/>
      <dgm:t>
        <a:bodyPr/>
        <a:lstStyle/>
        <a:p>
          <a:endParaRPr lang="uk-UA"/>
        </a:p>
      </dgm:t>
    </dgm:pt>
    <dgm:pt modelId="{D06E9F13-C109-416E-8CDD-B3FF6D6E0D7E}" type="pres">
      <dgm:prSet presAssocID="{97DF42A3-C4BA-46D9-8301-6186603945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712DD622-C0EB-47DE-9B3E-0F4133C61D99}" type="pres">
      <dgm:prSet presAssocID="{97DF42A3-C4BA-46D9-8301-618660394538}" presName="Name1" presStyleCnt="0"/>
      <dgm:spPr/>
    </dgm:pt>
    <dgm:pt modelId="{662C9C06-DAFE-4367-B4E3-87523FB67D0F}" type="pres">
      <dgm:prSet presAssocID="{97DF42A3-C4BA-46D9-8301-618660394538}" presName="cycle" presStyleCnt="0"/>
      <dgm:spPr/>
    </dgm:pt>
    <dgm:pt modelId="{52A957F1-08A9-4B51-A94B-1749921022EB}" type="pres">
      <dgm:prSet presAssocID="{97DF42A3-C4BA-46D9-8301-618660394538}" presName="srcNode" presStyleLbl="node1" presStyleIdx="0" presStyleCnt="5"/>
      <dgm:spPr/>
    </dgm:pt>
    <dgm:pt modelId="{6357C927-8E30-4727-8A6F-65C9EB00C15D}" type="pres">
      <dgm:prSet presAssocID="{97DF42A3-C4BA-46D9-8301-618660394538}" presName="conn" presStyleLbl="parChTrans1D2" presStyleIdx="0" presStyleCnt="1"/>
      <dgm:spPr/>
      <dgm:t>
        <a:bodyPr/>
        <a:lstStyle/>
        <a:p>
          <a:endParaRPr lang="uk-UA"/>
        </a:p>
      </dgm:t>
    </dgm:pt>
    <dgm:pt modelId="{04F5E72D-D2A2-43C5-881E-E3B1F0D46AB5}" type="pres">
      <dgm:prSet presAssocID="{97DF42A3-C4BA-46D9-8301-618660394538}" presName="extraNode" presStyleLbl="node1" presStyleIdx="0" presStyleCnt="5"/>
      <dgm:spPr/>
    </dgm:pt>
    <dgm:pt modelId="{EB04F1EF-75C3-49FF-8232-C2AC238EA5C7}" type="pres">
      <dgm:prSet presAssocID="{97DF42A3-C4BA-46D9-8301-618660394538}" presName="dstNode" presStyleLbl="node1" presStyleIdx="0" presStyleCnt="5"/>
      <dgm:spPr/>
    </dgm:pt>
    <dgm:pt modelId="{56BDA1AD-4632-4B45-94BB-E9B173742CD0}" type="pres">
      <dgm:prSet presAssocID="{2D961351-2240-41D6-9D2C-823117AF965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B1232E8-7AB3-4CDA-9D9E-943023FA86BF}" type="pres">
      <dgm:prSet presAssocID="{2D961351-2240-41D6-9D2C-823117AF965A}" presName="accent_1" presStyleCnt="0"/>
      <dgm:spPr/>
    </dgm:pt>
    <dgm:pt modelId="{ADFFCBA5-0B56-47E4-8C27-1660C3BE77B4}" type="pres">
      <dgm:prSet presAssocID="{2D961351-2240-41D6-9D2C-823117AF965A}" presName="accentRepeatNode" presStyleLbl="solidFgAcc1" presStyleIdx="0" presStyleCnt="5"/>
      <dgm:spPr/>
      <dgm:t>
        <a:bodyPr/>
        <a:lstStyle/>
        <a:p>
          <a:endParaRPr lang="uk-UA"/>
        </a:p>
      </dgm:t>
    </dgm:pt>
    <dgm:pt modelId="{CFD86443-0215-43D7-89FA-E7A101B2A8B0}" type="pres">
      <dgm:prSet presAssocID="{08786F9F-67C9-4362-8180-E9A5F01ADE9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3B1F58D-2561-441B-B39A-5DB026C93E06}" type="pres">
      <dgm:prSet presAssocID="{08786F9F-67C9-4362-8180-E9A5F01ADE95}" presName="accent_2" presStyleCnt="0"/>
      <dgm:spPr/>
    </dgm:pt>
    <dgm:pt modelId="{4CA1436B-928D-4988-B16E-9EE4D0C772D9}" type="pres">
      <dgm:prSet presAssocID="{08786F9F-67C9-4362-8180-E9A5F01ADE95}" presName="accentRepeatNode" presStyleLbl="solidFgAcc1" presStyleIdx="1" presStyleCnt="5"/>
      <dgm:spPr/>
    </dgm:pt>
    <dgm:pt modelId="{58C3ECF8-7828-4CF0-A032-DC6F84BF0FAA}" type="pres">
      <dgm:prSet presAssocID="{40EE47BB-812C-4079-88B1-F607ED02054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79073F-DDAC-4520-B6AD-DEA7B1185DCC}" type="pres">
      <dgm:prSet presAssocID="{40EE47BB-812C-4079-88B1-F607ED02054B}" presName="accent_3" presStyleCnt="0"/>
      <dgm:spPr/>
    </dgm:pt>
    <dgm:pt modelId="{1C8E7F33-77EA-4673-B31D-7F4BB23A0711}" type="pres">
      <dgm:prSet presAssocID="{40EE47BB-812C-4079-88B1-F607ED02054B}" presName="accentRepeatNode" presStyleLbl="solidFgAcc1" presStyleIdx="2" presStyleCnt="5"/>
      <dgm:spPr/>
    </dgm:pt>
    <dgm:pt modelId="{23BB4D6E-C583-4325-86FB-787661501F74}" type="pres">
      <dgm:prSet presAssocID="{097C996F-2A3D-40A7-A0F3-F1BA6AC59FB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7F8D27-AE71-4078-A20D-18E32AF2AA32}" type="pres">
      <dgm:prSet presAssocID="{097C996F-2A3D-40A7-A0F3-F1BA6AC59FB9}" presName="accent_4" presStyleCnt="0"/>
      <dgm:spPr/>
    </dgm:pt>
    <dgm:pt modelId="{F6A9AA30-2062-4DE9-A878-12BE1BA87F44}" type="pres">
      <dgm:prSet presAssocID="{097C996F-2A3D-40A7-A0F3-F1BA6AC59FB9}" presName="accentRepeatNode" presStyleLbl="solidFgAcc1" presStyleIdx="3" presStyleCnt="5"/>
      <dgm:spPr/>
    </dgm:pt>
    <dgm:pt modelId="{35000E2A-E2BC-497B-ABC1-3629E7805641}" type="pres">
      <dgm:prSet presAssocID="{F037C9D8-C3AE-40D3-855B-5A3D5AFDCEE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DECB5B0-65C2-404A-89C6-4DB7AAA37C1A}" type="pres">
      <dgm:prSet presAssocID="{F037C9D8-C3AE-40D3-855B-5A3D5AFDCEE6}" presName="accent_5" presStyleCnt="0"/>
      <dgm:spPr/>
    </dgm:pt>
    <dgm:pt modelId="{99BBFAE1-370E-4D87-8065-BB5ECF525765}" type="pres">
      <dgm:prSet presAssocID="{F037C9D8-C3AE-40D3-855B-5A3D5AFDCEE6}" presName="accentRepeatNode" presStyleLbl="solidFgAcc1" presStyleIdx="4" presStyleCnt="5"/>
      <dgm:spPr/>
    </dgm:pt>
  </dgm:ptLst>
  <dgm:cxnLst>
    <dgm:cxn modelId="{F3104076-B26D-46C9-B2C9-2328051C1957}" srcId="{97DF42A3-C4BA-46D9-8301-618660394538}" destId="{097C996F-2A3D-40A7-A0F3-F1BA6AC59FB9}" srcOrd="3" destOrd="0" parTransId="{77907308-7ED5-4C1B-A57F-24D05C5C80D3}" sibTransId="{2A2504E3-AA70-4032-A852-60042187B3C3}"/>
    <dgm:cxn modelId="{2AA3EC22-575D-459E-BB00-54AD9216BD65}" type="presOf" srcId="{40EE47BB-812C-4079-88B1-F607ED02054B}" destId="{58C3ECF8-7828-4CF0-A032-DC6F84BF0FAA}" srcOrd="0" destOrd="0" presId="urn:microsoft.com/office/officeart/2008/layout/VerticalCurvedList"/>
    <dgm:cxn modelId="{49A86DE1-5AB7-49C7-ADB1-38D191009B52}" type="presOf" srcId="{097C996F-2A3D-40A7-A0F3-F1BA6AC59FB9}" destId="{23BB4D6E-C583-4325-86FB-787661501F74}" srcOrd="0" destOrd="0" presId="urn:microsoft.com/office/officeart/2008/layout/VerticalCurvedList"/>
    <dgm:cxn modelId="{BDB383D0-B92A-4704-A455-9C63AC318A6D}" type="presOf" srcId="{6E9C1060-3C70-4BE0-B0D0-235370CE3989}" destId="{6357C927-8E30-4727-8A6F-65C9EB00C15D}" srcOrd="0" destOrd="0" presId="urn:microsoft.com/office/officeart/2008/layout/VerticalCurvedList"/>
    <dgm:cxn modelId="{D6F18D89-3A21-46EA-BE0C-BAD38B4412BA}" srcId="{97DF42A3-C4BA-46D9-8301-618660394538}" destId="{40EE47BB-812C-4079-88B1-F607ED02054B}" srcOrd="2" destOrd="0" parTransId="{9C5AA699-3D94-4355-8CA0-155D8CF6AB6B}" sibTransId="{C79EEED8-45D7-4184-920E-D398DB7C5637}"/>
    <dgm:cxn modelId="{5AA94496-4CFD-4026-B80D-095BE85E56E6}" type="presOf" srcId="{2D961351-2240-41D6-9D2C-823117AF965A}" destId="{56BDA1AD-4632-4B45-94BB-E9B173742CD0}" srcOrd="0" destOrd="0" presId="urn:microsoft.com/office/officeart/2008/layout/VerticalCurvedList"/>
    <dgm:cxn modelId="{FC35FAAF-251A-4F33-B18C-73130D800351}" type="presOf" srcId="{F037C9D8-C3AE-40D3-855B-5A3D5AFDCEE6}" destId="{35000E2A-E2BC-497B-ABC1-3629E7805641}" srcOrd="0" destOrd="0" presId="urn:microsoft.com/office/officeart/2008/layout/VerticalCurvedList"/>
    <dgm:cxn modelId="{0F2546B4-8C31-4235-82E5-A2AE088E5627}" srcId="{97DF42A3-C4BA-46D9-8301-618660394538}" destId="{08786F9F-67C9-4362-8180-E9A5F01ADE95}" srcOrd="1" destOrd="0" parTransId="{171F8FB1-82FB-44C6-8AD5-D4B51B9AA1A2}" sibTransId="{D30D6F55-6A9F-46B1-B2CA-B927C08F704F}"/>
    <dgm:cxn modelId="{B082DD22-58FE-4F29-9F4C-32BD6A338E29}" srcId="{97DF42A3-C4BA-46D9-8301-618660394538}" destId="{F037C9D8-C3AE-40D3-855B-5A3D5AFDCEE6}" srcOrd="4" destOrd="0" parTransId="{A7FBD2DC-F06A-40A9-AAE4-8B844F02F407}" sibTransId="{BCC357FD-E3FB-4039-A01D-08B6BEB3AD67}"/>
    <dgm:cxn modelId="{EBF4B1B2-FCB4-4357-BE3E-5B7248F47F79}" type="presOf" srcId="{08786F9F-67C9-4362-8180-E9A5F01ADE95}" destId="{CFD86443-0215-43D7-89FA-E7A101B2A8B0}" srcOrd="0" destOrd="0" presId="urn:microsoft.com/office/officeart/2008/layout/VerticalCurvedList"/>
    <dgm:cxn modelId="{1E42D000-EE1E-42FF-ABF1-63111B45F7F5}" type="presOf" srcId="{97DF42A3-C4BA-46D9-8301-618660394538}" destId="{D06E9F13-C109-416E-8CDD-B3FF6D6E0D7E}" srcOrd="0" destOrd="0" presId="urn:microsoft.com/office/officeart/2008/layout/VerticalCurvedList"/>
    <dgm:cxn modelId="{B6EBE08F-56F1-4232-98DF-E644C687EBFA}" srcId="{97DF42A3-C4BA-46D9-8301-618660394538}" destId="{2D961351-2240-41D6-9D2C-823117AF965A}" srcOrd="0" destOrd="0" parTransId="{FAB94407-56C3-4413-9FF6-5FB8FE4B1261}" sibTransId="{6E9C1060-3C70-4BE0-B0D0-235370CE3989}"/>
    <dgm:cxn modelId="{D1D38D41-6903-4B1C-A806-B2FA25502299}" type="presParOf" srcId="{D06E9F13-C109-416E-8CDD-B3FF6D6E0D7E}" destId="{712DD622-C0EB-47DE-9B3E-0F4133C61D99}" srcOrd="0" destOrd="0" presId="urn:microsoft.com/office/officeart/2008/layout/VerticalCurvedList"/>
    <dgm:cxn modelId="{517B2767-3759-46B8-BA2A-372E34146B3A}" type="presParOf" srcId="{712DD622-C0EB-47DE-9B3E-0F4133C61D99}" destId="{662C9C06-DAFE-4367-B4E3-87523FB67D0F}" srcOrd="0" destOrd="0" presId="urn:microsoft.com/office/officeart/2008/layout/VerticalCurvedList"/>
    <dgm:cxn modelId="{3780ABCA-6BB3-4913-B276-D7CFDF04E498}" type="presParOf" srcId="{662C9C06-DAFE-4367-B4E3-87523FB67D0F}" destId="{52A957F1-08A9-4B51-A94B-1749921022EB}" srcOrd="0" destOrd="0" presId="urn:microsoft.com/office/officeart/2008/layout/VerticalCurvedList"/>
    <dgm:cxn modelId="{F9B3E18C-3CC3-4781-ADE3-AC353335B503}" type="presParOf" srcId="{662C9C06-DAFE-4367-B4E3-87523FB67D0F}" destId="{6357C927-8E30-4727-8A6F-65C9EB00C15D}" srcOrd="1" destOrd="0" presId="urn:microsoft.com/office/officeart/2008/layout/VerticalCurvedList"/>
    <dgm:cxn modelId="{2F575A61-A361-4879-B986-C574B9409996}" type="presParOf" srcId="{662C9C06-DAFE-4367-B4E3-87523FB67D0F}" destId="{04F5E72D-D2A2-43C5-881E-E3B1F0D46AB5}" srcOrd="2" destOrd="0" presId="urn:microsoft.com/office/officeart/2008/layout/VerticalCurvedList"/>
    <dgm:cxn modelId="{30B61BCD-E7A1-48FC-868C-11E8A17B5813}" type="presParOf" srcId="{662C9C06-DAFE-4367-B4E3-87523FB67D0F}" destId="{EB04F1EF-75C3-49FF-8232-C2AC238EA5C7}" srcOrd="3" destOrd="0" presId="urn:microsoft.com/office/officeart/2008/layout/VerticalCurvedList"/>
    <dgm:cxn modelId="{012A27F1-D4E2-458C-A2C4-CE55EC4F55E8}" type="presParOf" srcId="{712DD622-C0EB-47DE-9B3E-0F4133C61D99}" destId="{56BDA1AD-4632-4B45-94BB-E9B173742CD0}" srcOrd="1" destOrd="0" presId="urn:microsoft.com/office/officeart/2008/layout/VerticalCurvedList"/>
    <dgm:cxn modelId="{551B2DC2-6FA3-4FC1-BEF8-0501B86A7881}" type="presParOf" srcId="{712DD622-C0EB-47DE-9B3E-0F4133C61D99}" destId="{1B1232E8-7AB3-4CDA-9D9E-943023FA86BF}" srcOrd="2" destOrd="0" presId="urn:microsoft.com/office/officeart/2008/layout/VerticalCurvedList"/>
    <dgm:cxn modelId="{B1FD22C3-4338-4296-9A27-8AA215C7B43E}" type="presParOf" srcId="{1B1232E8-7AB3-4CDA-9D9E-943023FA86BF}" destId="{ADFFCBA5-0B56-47E4-8C27-1660C3BE77B4}" srcOrd="0" destOrd="0" presId="urn:microsoft.com/office/officeart/2008/layout/VerticalCurvedList"/>
    <dgm:cxn modelId="{9CAC4CC0-7D5E-4DA3-8115-E73554345B02}" type="presParOf" srcId="{712DD622-C0EB-47DE-9B3E-0F4133C61D99}" destId="{CFD86443-0215-43D7-89FA-E7A101B2A8B0}" srcOrd="3" destOrd="0" presId="urn:microsoft.com/office/officeart/2008/layout/VerticalCurvedList"/>
    <dgm:cxn modelId="{D6D763D2-E8E0-4534-9D90-75386562B529}" type="presParOf" srcId="{712DD622-C0EB-47DE-9B3E-0F4133C61D99}" destId="{03B1F58D-2561-441B-B39A-5DB026C93E06}" srcOrd="4" destOrd="0" presId="urn:microsoft.com/office/officeart/2008/layout/VerticalCurvedList"/>
    <dgm:cxn modelId="{E0C68E27-4A6C-4EF2-AA67-F344AC2C79BE}" type="presParOf" srcId="{03B1F58D-2561-441B-B39A-5DB026C93E06}" destId="{4CA1436B-928D-4988-B16E-9EE4D0C772D9}" srcOrd="0" destOrd="0" presId="urn:microsoft.com/office/officeart/2008/layout/VerticalCurvedList"/>
    <dgm:cxn modelId="{84159431-ECB1-4935-A07D-80390B5D310A}" type="presParOf" srcId="{712DD622-C0EB-47DE-9B3E-0F4133C61D99}" destId="{58C3ECF8-7828-4CF0-A032-DC6F84BF0FAA}" srcOrd="5" destOrd="0" presId="urn:microsoft.com/office/officeart/2008/layout/VerticalCurvedList"/>
    <dgm:cxn modelId="{DDEBD922-3FCE-4915-BA38-F156116DA248}" type="presParOf" srcId="{712DD622-C0EB-47DE-9B3E-0F4133C61D99}" destId="{F979073F-DDAC-4520-B6AD-DEA7B1185DCC}" srcOrd="6" destOrd="0" presId="urn:microsoft.com/office/officeart/2008/layout/VerticalCurvedList"/>
    <dgm:cxn modelId="{79948842-21F5-4712-BEAF-30148A8AA3E1}" type="presParOf" srcId="{F979073F-DDAC-4520-B6AD-DEA7B1185DCC}" destId="{1C8E7F33-77EA-4673-B31D-7F4BB23A0711}" srcOrd="0" destOrd="0" presId="urn:microsoft.com/office/officeart/2008/layout/VerticalCurvedList"/>
    <dgm:cxn modelId="{51A32BB7-1A7F-4AD1-90C8-D710E0FAA8B9}" type="presParOf" srcId="{712DD622-C0EB-47DE-9B3E-0F4133C61D99}" destId="{23BB4D6E-C583-4325-86FB-787661501F74}" srcOrd="7" destOrd="0" presId="urn:microsoft.com/office/officeart/2008/layout/VerticalCurvedList"/>
    <dgm:cxn modelId="{90C7AA47-AB2F-42DB-8325-90011426375E}" type="presParOf" srcId="{712DD622-C0EB-47DE-9B3E-0F4133C61D99}" destId="{3F7F8D27-AE71-4078-A20D-18E32AF2AA32}" srcOrd="8" destOrd="0" presId="urn:microsoft.com/office/officeart/2008/layout/VerticalCurvedList"/>
    <dgm:cxn modelId="{3D1B15B9-E5CF-4E06-AD9B-E2A2832F0E70}" type="presParOf" srcId="{3F7F8D27-AE71-4078-A20D-18E32AF2AA32}" destId="{F6A9AA30-2062-4DE9-A878-12BE1BA87F44}" srcOrd="0" destOrd="0" presId="urn:microsoft.com/office/officeart/2008/layout/VerticalCurvedList"/>
    <dgm:cxn modelId="{1CEE55FF-AC0C-4AF7-8C28-63A698CC1C5B}" type="presParOf" srcId="{712DD622-C0EB-47DE-9B3E-0F4133C61D99}" destId="{35000E2A-E2BC-497B-ABC1-3629E7805641}" srcOrd="9" destOrd="0" presId="urn:microsoft.com/office/officeart/2008/layout/VerticalCurvedList"/>
    <dgm:cxn modelId="{D4A2281D-89FE-4BCE-B438-91F2E5559719}" type="presParOf" srcId="{712DD622-C0EB-47DE-9B3E-0F4133C61D99}" destId="{7DECB5B0-65C2-404A-89C6-4DB7AAA37C1A}" srcOrd="10" destOrd="0" presId="urn:microsoft.com/office/officeart/2008/layout/VerticalCurvedList"/>
    <dgm:cxn modelId="{44D5C5CF-1DDC-40D1-8B6D-C4542B4AE0D9}" type="presParOf" srcId="{7DECB5B0-65C2-404A-89C6-4DB7AAA37C1A}" destId="{99BBFAE1-370E-4D87-8065-BB5ECF52576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7DF42A3-C4BA-46D9-8301-61866039453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D961351-2240-41D6-9D2C-823117AF965A}">
      <dgm:prSet phldrT="[Текст]"/>
      <dgm:spPr/>
      <dgm:t>
        <a:bodyPr/>
        <a:lstStyle/>
        <a:p>
          <a:r>
            <a:rPr lang="uk-UA" b="1" dirty="0" smtClean="0"/>
            <a:t>Швидка  і проста реєстрація</a:t>
          </a:r>
          <a:endParaRPr lang="uk-UA" b="1" dirty="0"/>
        </a:p>
      </dgm:t>
    </dgm:pt>
    <dgm:pt modelId="{FAB94407-56C3-4413-9FF6-5FB8FE4B1261}" type="parTrans" cxnId="{B6EBE08F-56F1-4232-98DF-E644C687EBFA}">
      <dgm:prSet/>
      <dgm:spPr/>
      <dgm:t>
        <a:bodyPr/>
        <a:lstStyle/>
        <a:p>
          <a:endParaRPr lang="uk-UA"/>
        </a:p>
      </dgm:t>
    </dgm:pt>
    <dgm:pt modelId="{6E9C1060-3C70-4BE0-B0D0-235370CE3989}" type="sibTrans" cxnId="{B6EBE08F-56F1-4232-98DF-E644C687EBFA}">
      <dgm:prSet/>
      <dgm:spPr/>
      <dgm:t>
        <a:bodyPr/>
        <a:lstStyle/>
        <a:p>
          <a:endParaRPr lang="uk-UA"/>
        </a:p>
      </dgm:t>
    </dgm:pt>
    <dgm:pt modelId="{40EE47BB-812C-4079-88B1-F607ED02054B}">
      <dgm:prSet phldrT="[Текст]"/>
      <dgm:spPr/>
      <dgm:t>
        <a:bodyPr/>
        <a:lstStyle/>
        <a:p>
          <a:r>
            <a:rPr lang="ru-RU" b="1" dirty="0" smtClean="0"/>
            <a:t>Вир</a:t>
          </a:r>
          <a:r>
            <a:rPr lang="uk-UA" b="1" dirty="0" smtClean="0"/>
            <a:t>ішує проблему ідентифікації автора</a:t>
          </a:r>
        </a:p>
      </dgm:t>
    </dgm:pt>
    <dgm:pt modelId="{9C5AA699-3D94-4355-8CA0-155D8CF6AB6B}" type="parTrans" cxnId="{D6F18D89-3A21-46EA-BE0C-BAD38B4412BA}">
      <dgm:prSet/>
      <dgm:spPr/>
      <dgm:t>
        <a:bodyPr/>
        <a:lstStyle/>
        <a:p>
          <a:endParaRPr lang="uk-UA"/>
        </a:p>
      </dgm:t>
    </dgm:pt>
    <dgm:pt modelId="{C79EEED8-45D7-4184-920E-D398DB7C5637}" type="sibTrans" cxnId="{D6F18D89-3A21-46EA-BE0C-BAD38B4412BA}">
      <dgm:prSet/>
      <dgm:spPr/>
      <dgm:t>
        <a:bodyPr/>
        <a:lstStyle/>
        <a:p>
          <a:endParaRPr lang="uk-UA"/>
        </a:p>
      </dgm:t>
    </dgm:pt>
    <dgm:pt modelId="{097C996F-2A3D-40A7-A0F3-F1BA6AC59FB9}">
      <dgm:prSet phldrT="[Текст]"/>
      <dgm:spPr/>
      <dgm:t>
        <a:bodyPr/>
        <a:lstStyle/>
        <a:p>
          <a:r>
            <a:rPr lang="uk-UA" b="1" dirty="0" smtClean="0"/>
            <a:t>Зв'язує воєдино авторські профілі</a:t>
          </a:r>
        </a:p>
      </dgm:t>
    </dgm:pt>
    <dgm:pt modelId="{77907308-7ED5-4C1B-A57F-24D05C5C80D3}" type="parTrans" cxnId="{F3104076-B26D-46C9-B2C9-2328051C1957}">
      <dgm:prSet/>
      <dgm:spPr/>
      <dgm:t>
        <a:bodyPr/>
        <a:lstStyle/>
        <a:p>
          <a:endParaRPr lang="uk-UA"/>
        </a:p>
      </dgm:t>
    </dgm:pt>
    <dgm:pt modelId="{2A2504E3-AA70-4032-A852-60042187B3C3}" type="sibTrans" cxnId="{F3104076-B26D-46C9-B2C9-2328051C1957}">
      <dgm:prSet/>
      <dgm:spPr/>
      <dgm:t>
        <a:bodyPr/>
        <a:lstStyle/>
        <a:p>
          <a:endParaRPr lang="uk-UA"/>
        </a:p>
      </dgm:t>
    </dgm:pt>
    <dgm:pt modelId="{D06E9F13-C109-416E-8CDD-B3FF6D6E0D7E}" type="pres">
      <dgm:prSet presAssocID="{97DF42A3-C4BA-46D9-8301-6186603945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712DD622-C0EB-47DE-9B3E-0F4133C61D99}" type="pres">
      <dgm:prSet presAssocID="{97DF42A3-C4BA-46D9-8301-618660394538}" presName="Name1" presStyleCnt="0"/>
      <dgm:spPr/>
    </dgm:pt>
    <dgm:pt modelId="{662C9C06-DAFE-4367-B4E3-87523FB67D0F}" type="pres">
      <dgm:prSet presAssocID="{97DF42A3-C4BA-46D9-8301-618660394538}" presName="cycle" presStyleCnt="0"/>
      <dgm:spPr/>
    </dgm:pt>
    <dgm:pt modelId="{52A957F1-08A9-4B51-A94B-1749921022EB}" type="pres">
      <dgm:prSet presAssocID="{97DF42A3-C4BA-46D9-8301-618660394538}" presName="srcNode" presStyleLbl="node1" presStyleIdx="0" presStyleCnt="3"/>
      <dgm:spPr/>
    </dgm:pt>
    <dgm:pt modelId="{6357C927-8E30-4727-8A6F-65C9EB00C15D}" type="pres">
      <dgm:prSet presAssocID="{97DF42A3-C4BA-46D9-8301-618660394538}" presName="conn" presStyleLbl="parChTrans1D2" presStyleIdx="0" presStyleCnt="1"/>
      <dgm:spPr/>
      <dgm:t>
        <a:bodyPr/>
        <a:lstStyle/>
        <a:p>
          <a:endParaRPr lang="uk-UA"/>
        </a:p>
      </dgm:t>
    </dgm:pt>
    <dgm:pt modelId="{04F5E72D-D2A2-43C5-881E-E3B1F0D46AB5}" type="pres">
      <dgm:prSet presAssocID="{97DF42A3-C4BA-46D9-8301-618660394538}" presName="extraNode" presStyleLbl="node1" presStyleIdx="0" presStyleCnt="3"/>
      <dgm:spPr/>
    </dgm:pt>
    <dgm:pt modelId="{EB04F1EF-75C3-49FF-8232-C2AC238EA5C7}" type="pres">
      <dgm:prSet presAssocID="{97DF42A3-C4BA-46D9-8301-618660394538}" presName="dstNode" presStyleLbl="node1" presStyleIdx="0" presStyleCnt="3"/>
      <dgm:spPr/>
    </dgm:pt>
    <dgm:pt modelId="{56BDA1AD-4632-4B45-94BB-E9B173742CD0}" type="pres">
      <dgm:prSet presAssocID="{2D961351-2240-41D6-9D2C-823117AF965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B1232E8-7AB3-4CDA-9D9E-943023FA86BF}" type="pres">
      <dgm:prSet presAssocID="{2D961351-2240-41D6-9D2C-823117AF965A}" presName="accent_1" presStyleCnt="0"/>
      <dgm:spPr/>
    </dgm:pt>
    <dgm:pt modelId="{ADFFCBA5-0B56-47E4-8C27-1660C3BE77B4}" type="pres">
      <dgm:prSet presAssocID="{2D961351-2240-41D6-9D2C-823117AF965A}" presName="accentRepeatNode" presStyleLbl="solidFgAcc1" presStyleIdx="0" presStyleCnt="3"/>
      <dgm:spPr/>
      <dgm:t>
        <a:bodyPr/>
        <a:lstStyle/>
        <a:p>
          <a:endParaRPr lang="uk-UA"/>
        </a:p>
      </dgm:t>
    </dgm:pt>
    <dgm:pt modelId="{36AD682A-357D-4A16-9BB0-050FFABAA96E}" type="pres">
      <dgm:prSet presAssocID="{40EE47BB-812C-4079-88B1-F607ED02054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38FFFD2-1C10-4EA2-A2FD-099A2E8DD031}" type="pres">
      <dgm:prSet presAssocID="{40EE47BB-812C-4079-88B1-F607ED02054B}" presName="accent_2" presStyleCnt="0"/>
      <dgm:spPr/>
    </dgm:pt>
    <dgm:pt modelId="{1C8E7F33-77EA-4673-B31D-7F4BB23A0711}" type="pres">
      <dgm:prSet presAssocID="{40EE47BB-812C-4079-88B1-F607ED02054B}" presName="accentRepeatNode" presStyleLbl="solidFgAcc1" presStyleIdx="1" presStyleCnt="3"/>
      <dgm:spPr/>
    </dgm:pt>
    <dgm:pt modelId="{9D8C4745-69E9-4416-8A7C-C9E3CA5E329A}" type="pres">
      <dgm:prSet presAssocID="{097C996F-2A3D-40A7-A0F3-F1BA6AC59FB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BF4B9E4-9107-4E52-92D7-4BBC4FE3D96C}" type="pres">
      <dgm:prSet presAssocID="{097C996F-2A3D-40A7-A0F3-F1BA6AC59FB9}" presName="accent_3" presStyleCnt="0"/>
      <dgm:spPr/>
    </dgm:pt>
    <dgm:pt modelId="{F6A9AA30-2062-4DE9-A878-12BE1BA87F44}" type="pres">
      <dgm:prSet presAssocID="{097C996F-2A3D-40A7-A0F3-F1BA6AC59FB9}" presName="accentRepeatNode" presStyleLbl="solidFgAcc1" presStyleIdx="2" presStyleCnt="3"/>
      <dgm:spPr/>
    </dgm:pt>
  </dgm:ptLst>
  <dgm:cxnLst>
    <dgm:cxn modelId="{F3104076-B26D-46C9-B2C9-2328051C1957}" srcId="{97DF42A3-C4BA-46D9-8301-618660394538}" destId="{097C996F-2A3D-40A7-A0F3-F1BA6AC59FB9}" srcOrd="2" destOrd="0" parTransId="{77907308-7ED5-4C1B-A57F-24D05C5C80D3}" sibTransId="{2A2504E3-AA70-4032-A852-60042187B3C3}"/>
    <dgm:cxn modelId="{A212D7F3-269D-4817-B1BE-CB7741FA0E52}" type="presOf" srcId="{40EE47BB-812C-4079-88B1-F607ED02054B}" destId="{36AD682A-357D-4A16-9BB0-050FFABAA96E}" srcOrd="0" destOrd="0" presId="urn:microsoft.com/office/officeart/2008/layout/VerticalCurvedList"/>
    <dgm:cxn modelId="{7F92410C-4ABA-4F79-B9B5-7C4265AFCCA0}" type="presOf" srcId="{2D961351-2240-41D6-9D2C-823117AF965A}" destId="{56BDA1AD-4632-4B45-94BB-E9B173742CD0}" srcOrd="0" destOrd="0" presId="urn:microsoft.com/office/officeart/2008/layout/VerticalCurvedList"/>
    <dgm:cxn modelId="{D6F18D89-3A21-46EA-BE0C-BAD38B4412BA}" srcId="{97DF42A3-C4BA-46D9-8301-618660394538}" destId="{40EE47BB-812C-4079-88B1-F607ED02054B}" srcOrd="1" destOrd="0" parTransId="{9C5AA699-3D94-4355-8CA0-155D8CF6AB6B}" sibTransId="{C79EEED8-45D7-4184-920E-D398DB7C5637}"/>
    <dgm:cxn modelId="{46CA3B35-66D6-4874-A4B2-112A6E001929}" type="presOf" srcId="{97DF42A3-C4BA-46D9-8301-618660394538}" destId="{D06E9F13-C109-416E-8CDD-B3FF6D6E0D7E}" srcOrd="0" destOrd="0" presId="urn:microsoft.com/office/officeart/2008/layout/VerticalCurvedList"/>
    <dgm:cxn modelId="{2730573C-E9FC-41AE-931E-30E87F5DB6B9}" type="presOf" srcId="{097C996F-2A3D-40A7-A0F3-F1BA6AC59FB9}" destId="{9D8C4745-69E9-4416-8A7C-C9E3CA5E329A}" srcOrd="0" destOrd="0" presId="urn:microsoft.com/office/officeart/2008/layout/VerticalCurvedList"/>
    <dgm:cxn modelId="{1C13D9E2-7812-41E6-BA97-89F5361736AC}" type="presOf" srcId="{6E9C1060-3C70-4BE0-B0D0-235370CE3989}" destId="{6357C927-8E30-4727-8A6F-65C9EB00C15D}" srcOrd="0" destOrd="0" presId="urn:microsoft.com/office/officeart/2008/layout/VerticalCurvedList"/>
    <dgm:cxn modelId="{B6EBE08F-56F1-4232-98DF-E644C687EBFA}" srcId="{97DF42A3-C4BA-46D9-8301-618660394538}" destId="{2D961351-2240-41D6-9D2C-823117AF965A}" srcOrd="0" destOrd="0" parTransId="{FAB94407-56C3-4413-9FF6-5FB8FE4B1261}" sibTransId="{6E9C1060-3C70-4BE0-B0D0-235370CE3989}"/>
    <dgm:cxn modelId="{4443954C-6A18-4768-AA92-C46655CB263D}" type="presParOf" srcId="{D06E9F13-C109-416E-8CDD-B3FF6D6E0D7E}" destId="{712DD622-C0EB-47DE-9B3E-0F4133C61D99}" srcOrd="0" destOrd="0" presId="urn:microsoft.com/office/officeart/2008/layout/VerticalCurvedList"/>
    <dgm:cxn modelId="{41AA3DB6-A0E8-4C19-B305-DB270152EE03}" type="presParOf" srcId="{712DD622-C0EB-47DE-9B3E-0F4133C61D99}" destId="{662C9C06-DAFE-4367-B4E3-87523FB67D0F}" srcOrd="0" destOrd="0" presId="urn:microsoft.com/office/officeart/2008/layout/VerticalCurvedList"/>
    <dgm:cxn modelId="{B1AF0A94-06F0-4A5E-B19E-6924FF30D72C}" type="presParOf" srcId="{662C9C06-DAFE-4367-B4E3-87523FB67D0F}" destId="{52A957F1-08A9-4B51-A94B-1749921022EB}" srcOrd="0" destOrd="0" presId="urn:microsoft.com/office/officeart/2008/layout/VerticalCurvedList"/>
    <dgm:cxn modelId="{9AD7CFAF-9934-4E6C-8339-F3A938E5106B}" type="presParOf" srcId="{662C9C06-DAFE-4367-B4E3-87523FB67D0F}" destId="{6357C927-8E30-4727-8A6F-65C9EB00C15D}" srcOrd="1" destOrd="0" presId="urn:microsoft.com/office/officeart/2008/layout/VerticalCurvedList"/>
    <dgm:cxn modelId="{97E16438-B70A-42A9-BA9B-34F5B4137699}" type="presParOf" srcId="{662C9C06-DAFE-4367-B4E3-87523FB67D0F}" destId="{04F5E72D-D2A2-43C5-881E-E3B1F0D46AB5}" srcOrd="2" destOrd="0" presId="urn:microsoft.com/office/officeart/2008/layout/VerticalCurvedList"/>
    <dgm:cxn modelId="{A3B66D60-91E4-408D-8DE0-C52B56455EC8}" type="presParOf" srcId="{662C9C06-DAFE-4367-B4E3-87523FB67D0F}" destId="{EB04F1EF-75C3-49FF-8232-C2AC238EA5C7}" srcOrd="3" destOrd="0" presId="urn:microsoft.com/office/officeart/2008/layout/VerticalCurvedList"/>
    <dgm:cxn modelId="{F47D04EF-A681-469F-B9E1-4ECD248E6497}" type="presParOf" srcId="{712DD622-C0EB-47DE-9B3E-0F4133C61D99}" destId="{56BDA1AD-4632-4B45-94BB-E9B173742CD0}" srcOrd="1" destOrd="0" presId="urn:microsoft.com/office/officeart/2008/layout/VerticalCurvedList"/>
    <dgm:cxn modelId="{85729AE7-6829-4DCC-A3AA-F77C5E0445E7}" type="presParOf" srcId="{712DD622-C0EB-47DE-9B3E-0F4133C61D99}" destId="{1B1232E8-7AB3-4CDA-9D9E-943023FA86BF}" srcOrd="2" destOrd="0" presId="urn:microsoft.com/office/officeart/2008/layout/VerticalCurvedList"/>
    <dgm:cxn modelId="{B25412CD-16F4-40CF-8BED-C61C53DEF0AB}" type="presParOf" srcId="{1B1232E8-7AB3-4CDA-9D9E-943023FA86BF}" destId="{ADFFCBA5-0B56-47E4-8C27-1660C3BE77B4}" srcOrd="0" destOrd="0" presId="urn:microsoft.com/office/officeart/2008/layout/VerticalCurvedList"/>
    <dgm:cxn modelId="{882E288F-EC7D-4DA0-9093-810E6E97639E}" type="presParOf" srcId="{712DD622-C0EB-47DE-9B3E-0F4133C61D99}" destId="{36AD682A-357D-4A16-9BB0-050FFABAA96E}" srcOrd="3" destOrd="0" presId="urn:microsoft.com/office/officeart/2008/layout/VerticalCurvedList"/>
    <dgm:cxn modelId="{49533646-A6EF-471A-9321-2F2D208FE9BB}" type="presParOf" srcId="{712DD622-C0EB-47DE-9B3E-0F4133C61D99}" destId="{838FFFD2-1C10-4EA2-A2FD-099A2E8DD031}" srcOrd="4" destOrd="0" presId="urn:microsoft.com/office/officeart/2008/layout/VerticalCurvedList"/>
    <dgm:cxn modelId="{0325B059-A87D-41BA-B75F-BE0680813BBA}" type="presParOf" srcId="{838FFFD2-1C10-4EA2-A2FD-099A2E8DD031}" destId="{1C8E7F33-77EA-4673-B31D-7F4BB23A0711}" srcOrd="0" destOrd="0" presId="urn:microsoft.com/office/officeart/2008/layout/VerticalCurvedList"/>
    <dgm:cxn modelId="{1B44EAA4-C4DE-41BB-8D40-09B6AE8AE372}" type="presParOf" srcId="{712DD622-C0EB-47DE-9B3E-0F4133C61D99}" destId="{9D8C4745-69E9-4416-8A7C-C9E3CA5E329A}" srcOrd="5" destOrd="0" presId="urn:microsoft.com/office/officeart/2008/layout/VerticalCurvedList"/>
    <dgm:cxn modelId="{0EA1755C-F669-4688-9EA4-2B5791C3AAC2}" type="presParOf" srcId="{712DD622-C0EB-47DE-9B3E-0F4133C61D99}" destId="{FBF4B9E4-9107-4E52-92D7-4BBC4FE3D96C}" srcOrd="6" destOrd="0" presId="urn:microsoft.com/office/officeart/2008/layout/VerticalCurvedList"/>
    <dgm:cxn modelId="{A7538418-AFCE-404C-BEB8-592448BD4D9D}" type="presParOf" srcId="{FBF4B9E4-9107-4E52-92D7-4BBC4FE3D96C}" destId="{F6A9AA30-2062-4DE9-A878-12BE1BA87F4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7DF42A3-C4BA-46D9-8301-61866039453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D961351-2240-41D6-9D2C-823117AF965A}">
      <dgm:prSet phldrT="[Текст]"/>
      <dgm:spPr/>
      <dgm:t>
        <a:bodyPr/>
        <a:lstStyle/>
        <a:p>
          <a:r>
            <a:rPr lang="uk-UA" b="1" dirty="0" smtClean="0"/>
            <a:t>понад 10</a:t>
          </a:r>
          <a:r>
            <a:rPr lang="en-US" b="1" dirty="0" smtClean="0"/>
            <a:t>0</a:t>
          </a:r>
          <a:r>
            <a:rPr lang="uk-UA" b="1" dirty="0" smtClean="0"/>
            <a:t> млн. повних текстів</a:t>
          </a:r>
          <a:endParaRPr lang="uk-UA" b="1" dirty="0"/>
        </a:p>
      </dgm:t>
    </dgm:pt>
    <dgm:pt modelId="{FAB94407-56C3-4413-9FF6-5FB8FE4B1261}" type="parTrans" cxnId="{B6EBE08F-56F1-4232-98DF-E644C687EBFA}">
      <dgm:prSet/>
      <dgm:spPr/>
      <dgm:t>
        <a:bodyPr/>
        <a:lstStyle/>
        <a:p>
          <a:endParaRPr lang="uk-UA"/>
        </a:p>
      </dgm:t>
    </dgm:pt>
    <dgm:pt modelId="{6E9C1060-3C70-4BE0-B0D0-235370CE3989}" type="sibTrans" cxnId="{B6EBE08F-56F1-4232-98DF-E644C687EBFA}">
      <dgm:prSet/>
      <dgm:spPr/>
      <dgm:t>
        <a:bodyPr/>
        <a:lstStyle/>
        <a:p>
          <a:endParaRPr lang="uk-UA"/>
        </a:p>
      </dgm:t>
    </dgm:pt>
    <dgm:pt modelId="{40EE47BB-812C-4079-88B1-F607ED02054B}">
      <dgm:prSet phldrT="[Текст]"/>
      <dgm:spPr/>
      <dgm:t>
        <a:bodyPr/>
        <a:lstStyle/>
        <a:p>
          <a:r>
            <a:rPr lang="uk-UA" b="1" dirty="0" smtClean="0"/>
            <a:t>семантичний пошук (по анотаціям)</a:t>
          </a:r>
        </a:p>
      </dgm:t>
    </dgm:pt>
    <dgm:pt modelId="{9C5AA699-3D94-4355-8CA0-155D8CF6AB6B}" type="parTrans" cxnId="{D6F18D89-3A21-46EA-BE0C-BAD38B4412BA}">
      <dgm:prSet/>
      <dgm:spPr/>
      <dgm:t>
        <a:bodyPr/>
        <a:lstStyle/>
        <a:p>
          <a:endParaRPr lang="uk-UA"/>
        </a:p>
      </dgm:t>
    </dgm:pt>
    <dgm:pt modelId="{C79EEED8-45D7-4184-920E-D398DB7C5637}" type="sibTrans" cxnId="{D6F18D89-3A21-46EA-BE0C-BAD38B4412BA}">
      <dgm:prSet/>
      <dgm:spPr/>
      <dgm:t>
        <a:bodyPr/>
        <a:lstStyle/>
        <a:p>
          <a:endParaRPr lang="uk-UA"/>
        </a:p>
      </dgm:t>
    </dgm:pt>
    <dgm:pt modelId="{097C996F-2A3D-40A7-A0F3-F1BA6AC59FB9}">
      <dgm:prSet phldrT="[Текст]"/>
      <dgm:spPr/>
      <dgm:t>
        <a:bodyPr/>
        <a:lstStyle/>
        <a:p>
          <a:r>
            <a:rPr lang="uk-UA" b="1" dirty="0" smtClean="0"/>
            <a:t>форум для ведення дискусій та власного </a:t>
          </a:r>
          <a:r>
            <a:rPr lang="uk-UA" b="1" dirty="0" err="1" smtClean="0"/>
            <a:t>блогу</a:t>
          </a:r>
          <a:r>
            <a:rPr lang="uk-UA" b="1" dirty="0" smtClean="0"/>
            <a:t> </a:t>
          </a:r>
        </a:p>
      </dgm:t>
    </dgm:pt>
    <dgm:pt modelId="{77907308-7ED5-4C1B-A57F-24D05C5C80D3}" type="parTrans" cxnId="{F3104076-B26D-46C9-B2C9-2328051C1957}">
      <dgm:prSet/>
      <dgm:spPr/>
      <dgm:t>
        <a:bodyPr/>
        <a:lstStyle/>
        <a:p>
          <a:endParaRPr lang="uk-UA"/>
        </a:p>
      </dgm:t>
    </dgm:pt>
    <dgm:pt modelId="{2A2504E3-AA70-4032-A852-60042187B3C3}" type="sibTrans" cxnId="{F3104076-B26D-46C9-B2C9-2328051C1957}">
      <dgm:prSet/>
      <dgm:spPr/>
      <dgm:t>
        <a:bodyPr/>
        <a:lstStyle/>
        <a:p>
          <a:endParaRPr lang="uk-UA"/>
        </a:p>
      </dgm:t>
    </dgm:pt>
    <dgm:pt modelId="{17826AEB-797E-4E26-97DA-55D381353F2B}">
      <dgm:prSet phldrT="[Текст]"/>
      <dgm:spPr/>
      <dgm:t>
        <a:bodyPr/>
        <a:lstStyle/>
        <a:p>
          <a:r>
            <a:rPr lang="uk-UA" b="1" dirty="0" smtClean="0"/>
            <a:t>дошка оголошень з міжнародними вакансіями про роботу</a:t>
          </a:r>
        </a:p>
      </dgm:t>
    </dgm:pt>
    <dgm:pt modelId="{83913653-64D9-4039-AE9F-E63A85ED278D}" type="parTrans" cxnId="{43CA2902-1DBC-4687-B602-E4F62F7D731A}">
      <dgm:prSet/>
      <dgm:spPr/>
      <dgm:t>
        <a:bodyPr/>
        <a:lstStyle/>
        <a:p>
          <a:endParaRPr lang="uk-UA"/>
        </a:p>
      </dgm:t>
    </dgm:pt>
    <dgm:pt modelId="{AD59BEDC-B131-438E-B1F8-AB08F90D399F}" type="sibTrans" cxnId="{43CA2902-1DBC-4687-B602-E4F62F7D731A}">
      <dgm:prSet/>
      <dgm:spPr/>
      <dgm:t>
        <a:bodyPr/>
        <a:lstStyle/>
        <a:p>
          <a:endParaRPr lang="uk-UA"/>
        </a:p>
      </dgm:t>
    </dgm:pt>
    <dgm:pt modelId="{5212FD39-F5BB-4BF9-91B9-9AC1AD1A0208}">
      <dgm:prSet phldrT="[Текст]"/>
      <dgm:spPr/>
      <dgm:t>
        <a:bodyPr/>
        <a:lstStyle/>
        <a:p>
          <a:r>
            <a:rPr lang="uk-UA" b="1" dirty="0" smtClean="0"/>
            <a:t>пошук співавторів, однодумців, тематичних спільнот</a:t>
          </a:r>
        </a:p>
      </dgm:t>
    </dgm:pt>
    <dgm:pt modelId="{A41240D4-B51F-464C-91FD-56B921D1D953}" type="parTrans" cxnId="{12FDB81F-E05E-4719-B56F-EB6AD5530572}">
      <dgm:prSet/>
      <dgm:spPr/>
      <dgm:t>
        <a:bodyPr/>
        <a:lstStyle/>
        <a:p>
          <a:endParaRPr lang="uk-UA"/>
        </a:p>
      </dgm:t>
    </dgm:pt>
    <dgm:pt modelId="{C1E8D2A2-27A2-4925-B139-8B607B48058B}" type="sibTrans" cxnId="{12FDB81F-E05E-4719-B56F-EB6AD5530572}">
      <dgm:prSet/>
      <dgm:spPr/>
      <dgm:t>
        <a:bodyPr/>
        <a:lstStyle/>
        <a:p>
          <a:endParaRPr lang="uk-UA"/>
        </a:p>
      </dgm:t>
    </dgm:pt>
    <dgm:pt modelId="{434C33DD-AB09-4B40-9244-D71BDFA4472F}">
      <dgm:prSet phldrT="[Текст]"/>
      <dgm:spPr/>
      <dgm:t>
        <a:bodyPr/>
        <a:lstStyle/>
        <a:p>
          <a:r>
            <a:rPr lang="uk-UA" b="1" dirty="0" smtClean="0"/>
            <a:t>Рекомендації по літературі, авторах, спільнотах</a:t>
          </a:r>
        </a:p>
      </dgm:t>
    </dgm:pt>
    <dgm:pt modelId="{C01D02E6-7FDF-4F90-ADC3-FEDF3F0E0A62}" type="parTrans" cxnId="{8E28ECEB-68F7-474E-AF00-81C2F97B0036}">
      <dgm:prSet/>
      <dgm:spPr/>
      <dgm:t>
        <a:bodyPr/>
        <a:lstStyle/>
        <a:p>
          <a:endParaRPr lang="uk-UA"/>
        </a:p>
      </dgm:t>
    </dgm:pt>
    <dgm:pt modelId="{165ECB76-66B7-4479-A61C-6687BC24DC21}" type="sibTrans" cxnId="{8E28ECEB-68F7-474E-AF00-81C2F97B0036}">
      <dgm:prSet/>
      <dgm:spPr/>
      <dgm:t>
        <a:bodyPr/>
        <a:lstStyle/>
        <a:p>
          <a:endParaRPr lang="uk-UA"/>
        </a:p>
      </dgm:t>
    </dgm:pt>
    <dgm:pt modelId="{D06E9F13-C109-416E-8CDD-B3FF6D6E0D7E}" type="pres">
      <dgm:prSet presAssocID="{97DF42A3-C4BA-46D9-8301-6186603945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712DD622-C0EB-47DE-9B3E-0F4133C61D99}" type="pres">
      <dgm:prSet presAssocID="{97DF42A3-C4BA-46D9-8301-618660394538}" presName="Name1" presStyleCnt="0"/>
      <dgm:spPr/>
    </dgm:pt>
    <dgm:pt modelId="{662C9C06-DAFE-4367-B4E3-87523FB67D0F}" type="pres">
      <dgm:prSet presAssocID="{97DF42A3-C4BA-46D9-8301-618660394538}" presName="cycle" presStyleCnt="0"/>
      <dgm:spPr/>
    </dgm:pt>
    <dgm:pt modelId="{52A957F1-08A9-4B51-A94B-1749921022EB}" type="pres">
      <dgm:prSet presAssocID="{97DF42A3-C4BA-46D9-8301-618660394538}" presName="srcNode" presStyleLbl="node1" presStyleIdx="0" presStyleCnt="6"/>
      <dgm:spPr/>
    </dgm:pt>
    <dgm:pt modelId="{6357C927-8E30-4727-8A6F-65C9EB00C15D}" type="pres">
      <dgm:prSet presAssocID="{97DF42A3-C4BA-46D9-8301-618660394538}" presName="conn" presStyleLbl="parChTrans1D2" presStyleIdx="0" presStyleCnt="1"/>
      <dgm:spPr/>
      <dgm:t>
        <a:bodyPr/>
        <a:lstStyle/>
        <a:p>
          <a:endParaRPr lang="uk-UA"/>
        </a:p>
      </dgm:t>
    </dgm:pt>
    <dgm:pt modelId="{04F5E72D-D2A2-43C5-881E-E3B1F0D46AB5}" type="pres">
      <dgm:prSet presAssocID="{97DF42A3-C4BA-46D9-8301-618660394538}" presName="extraNode" presStyleLbl="node1" presStyleIdx="0" presStyleCnt="6"/>
      <dgm:spPr/>
    </dgm:pt>
    <dgm:pt modelId="{EB04F1EF-75C3-49FF-8232-C2AC238EA5C7}" type="pres">
      <dgm:prSet presAssocID="{97DF42A3-C4BA-46D9-8301-618660394538}" presName="dstNode" presStyleLbl="node1" presStyleIdx="0" presStyleCnt="6"/>
      <dgm:spPr/>
    </dgm:pt>
    <dgm:pt modelId="{56BDA1AD-4632-4B45-94BB-E9B173742CD0}" type="pres">
      <dgm:prSet presAssocID="{2D961351-2240-41D6-9D2C-823117AF965A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B1232E8-7AB3-4CDA-9D9E-943023FA86BF}" type="pres">
      <dgm:prSet presAssocID="{2D961351-2240-41D6-9D2C-823117AF965A}" presName="accent_1" presStyleCnt="0"/>
      <dgm:spPr/>
    </dgm:pt>
    <dgm:pt modelId="{ADFFCBA5-0B56-47E4-8C27-1660C3BE77B4}" type="pres">
      <dgm:prSet presAssocID="{2D961351-2240-41D6-9D2C-823117AF965A}" presName="accentRepeatNode" presStyleLbl="solidFgAcc1" presStyleIdx="0" presStyleCnt="6"/>
      <dgm:spPr/>
      <dgm:t>
        <a:bodyPr/>
        <a:lstStyle/>
        <a:p>
          <a:endParaRPr lang="uk-UA"/>
        </a:p>
      </dgm:t>
    </dgm:pt>
    <dgm:pt modelId="{36AD682A-357D-4A16-9BB0-050FFABAA96E}" type="pres">
      <dgm:prSet presAssocID="{40EE47BB-812C-4079-88B1-F607ED02054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38FFFD2-1C10-4EA2-A2FD-099A2E8DD031}" type="pres">
      <dgm:prSet presAssocID="{40EE47BB-812C-4079-88B1-F607ED02054B}" presName="accent_2" presStyleCnt="0"/>
      <dgm:spPr/>
    </dgm:pt>
    <dgm:pt modelId="{1C8E7F33-77EA-4673-B31D-7F4BB23A0711}" type="pres">
      <dgm:prSet presAssocID="{40EE47BB-812C-4079-88B1-F607ED02054B}" presName="accentRepeatNode" presStyleLbl="solidFgAcc1" presStyleIdx="1" presStyleCnt="6"/>
      <dgm:spPr/>
    </dgm:pt>
    <dgm:pt modelId="{9D8C4745-69E9-4416-8A7C-C9E3CA5E329A}" type="pres">
      <dgm:prSet presAssocID="{097C996F-2A3D-40A7-A0F3-F1BA6AC59FB9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BF4B9E4-9107-4E52-92D7-4BBC4FE3D96C}" type="pres">
      <dgm:prSet presAssocID="{097C996F-2A3D-40A7-A0F3-F1BA6AC59FB9}" presName="accent_3" presStyleCnt="0"/>
      <dgm:spPr/>
    </dgm:pt>
    <dgm:pt modelId="{F6A9AA30-2062-4DE9-A878-12BE1BA87F44}" type="pres">
      <dgm:prSet presAssocID="{097C996F-2A3D-40A7-A0F3-F1BA6AC59FB9}" presName="accentRepeatNode" presStyleLbl="solidFgAcc1" presStyleIdx="2" presStyleCnt="6"/>
      <dgm:spPr/>
    </dgm:pt>
    <dgm:pt modelId="{1A099247-5E14-4F88-B5E8-2204385509C4}" type="pres">
      <dgm:prSet presAssocID="{17826AEB-797E-4E26-97DA-55D381353F2B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CD332A5-2216-4A23-8AF5-30284495C35F}" type="pres">
      <dgm:prSet presAssocID="{17826AEB-797E-4E26-97DA-55D381353F2B}" presName="accent_4" presStyleCnt="0"/>
      <dgm:spPr/>
    </dgm:pt>
    <dgm:pt modelId="{57B66BC1-2542-419E-8155-CB068CD7A77B}" type="pres">
      <dgm:prSet presAssocID="{17826AEB-797E-4E26-97DA-55D381353F2B}" presName="accentRepeatNode" presStyleLbl="solidFgAcc1" presStyleIdx="3" presStyleCnt="6"/>
      <dgm:spPr/>
    </dgm:pt>
    <dgm:pt modelId="{EC2EE674-F657-4FD1-9172-86DD84704403}" type="pres">
      <dgm:prSet presAssocID="{5212FD39-F5BB-4BF9-91B9-9AC1AD1A0208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2947B6A-4031-4948-BDEA-4583498EB9FA}" type="pres">
      <dgm:prSet presAssocID="{5212FD39-F5BB-4BF9-91B9-9AC1AD1A0208}" presName="accent_5" presStyleCnt="0"/>
      <dgm:spPr/>
    </dgm:pt>
    <dgm:pt modelId="{304B34C3-940A-493D-AFBB-AD64BEA28E23}" type="pres">
      <dgm:prSet presAssocID="{5212FD39-F5BB-4BF9-91B9-9AC1AD1A0208}" presName="accentRepeatNode" presStyleLbl="solidFgAcc1" presStyleIdx="4" presStyleCnt="6"/>
      <dgm:spPr/>
    </dgm:pt>
    <dgm:pt modelId="{BFCD79E9-44BF-4638-A4C5-895FCF074F21}" type="pres">
      <dgm:prSet presAssocID="{434C33DD-AB09-4B40-9244-D71BDFA4472F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4DAD31B-876A-4EBF-8825-231C391DA86C}" type="pres">
      <dgm:prSet presAssocID="{434C33DD-AB09-4B40-9244-D71BDFA4472F}" presName="accent_6" presStyleCnt="0"/>
      <dgm:spPr/>
    </dgm:pt>
    <dgm:pt modelId="{154E0CD6-C3D0-4266-A310-ABB249530008}" type="pres">
      <dgm:prSet presAssocID="{434C33DD-AB09-4B40-9244-D71BDFA4472F}" presName="accentRepeatNode" presStyleLbl="solidFgAcc1" presStyleIdx="5" presStyleCnt="6"/>
      <dgm:spPr/>
    </dgm:pt>
  </dgm:ptLst>
  <dgm:cxnLst>
    <dgm:cxn modelId="{FA13457F-25B4-4C90-9F68-6F685F7ED613}" type="presOf" srcId="{40EE47BB-812C-4079-88B1-F607ED02054B}" destId="{36AD682A-357D-4A16-9BB0-050FFABAA96E}" srcOrd="0" destOrd="0" presId="urn:microsoft.com/office/officeart/2008/layout/VerticalCurvedList"/>
    <dgm:cxn modelId="{E8D6B0C0-CE97-4437-89BF-5D7C0CC212FA}" type="presOf" srcId="{434C33DD-AB09-4B40-9244-D71BDFA4472F}" destId="{BFCD79E9-44BF-4638-A4C5-895FCF074F21}" srcOrd="0" destOrd="0" presId="urn:microsoft.com/office/officeart/2008/layout/VerticalCurvedList"/>
    <dgm:cxn modelId="{F3104076-B26D-46C9-B2C9-2328051C1957}" srcId="{97DF42A3-C4BA-46D9-8301-618660394538}" destId="{097C996F-2A3D-40A7-A0F3-F1BA6AC59FB9}" srcOrd="2" destOrd="0" parTransId="{77907308-7ED5-4C1B-A57F-24D05C5C80D3}" sibTransId="{2A2504E3-AA70-4032-A852-60042187B3C3}"/>
    <dgm:cxn modelId="{82B65638-A136-4073-ADF9-E34AEE12D081}" type="presOf" srcId="{5212FD39-F5BB-4BF9-91B9-9AC1AD1A0208}" destId="{EC2EE674-F657-4FD1-9172-86DD84704403}" srcOrd="0" destOrd="0" presId="urn:microsoft.com/office/officeart/2008/layout/VerticalCurvedList"/>
    <dgm:cxn modelId="{D6F18D89-3A21-46EA-BE0C-BAD38B4412BA}" srcId="{97DF42A3-C4BA-46D9-8301-618660394538}" destId="{40EE47BB-812C-4079-88B1-F607ED02054B}" srcOrd="1" destOrd="0" parTransId="{9C5AA699-3D94-4355-8CA0-155D8CF6AB6B}" sibTransId="{C79EEED8-45D7-4184-920E-D398DB7C5637}"/>
    <dgm:cxn modelId="{31F48DB6-A619-4B9F-AF01-8BA8DEE40735}" type="presOf" srcId="{17826AEB-797E-4E26-97DA-55D381353F2B}" destId="{1A099247-5E14-4F88-B5E8-2204385509C4}" srcOrd="0" destOrd="0" presId="urn:microsoft.com/office/officeart/2008/layout/VerticalCurvedList"/>
    <dgm:cxn modelId="{12FDB81F-E05E-4719-B56F-EB6AD5530572}" srcId="{97DF42A3-C4BA-46D9-8301-618660394538}" destId="{5212FD39-F5BB-4BF9-91B9-9AC1AD1A0208}" srcOrd="4" destOrd="0" parTransId="{A41240D4-B51F-464C-91FD-56B921D1D953}" sibTransId="{C1E8D2A2-27A2-4925-B139-8B607B48058B}"/>
    <dgm:cxn modelId="{1F656870-8FD3-4760-A345-FA71E2EB3844}" type="presOf" srcId="{97DF42A3-C4BA-46D9-8301-618660394538}" destId="{D06E9F13-C109-416E-8CDD-B3FF6D6E0D7E}" srcOrd="0" destOrd="0" presId="urn:microsoft.com/office/officeart/2008/layout/VerticalCurvedList"/>
    <dgm:cxn modelId="{43CA2902-1DBC-4687-B602-E4F62F7D731A}" srcId="{97DF42A3-C4BA-46D9-8301-618660394538}" destId="{17826AEB-797E-4E26-97DA-55D381353F2B}" srcOrd="3" destOrd="0" parTransId="{83913653-64D9-4039-AE9F-E63A85ED278D}" sibTransId="{AD59BEDC-B131-438E-B1F8-AB08F90D399F}"/>
    <dgm:cxn modelId="{D373DDF1-930E-4E86-9250-759B98C324DE}" type="presOf" srcId="{2D961351-2240-41D6-9D2C-823117AF965A}" destId="{56BDA1AD-4632-4B45-94BB-E9B173742CD0}" srcOrd="0" destOrd="0" presId="urn:microsoft.com/office/officeart/2008/layout/VerticalCurvedList"/>
    <dgm:cxn modelId="{385BD5C8-8E1B-4EA3-AC1B-70DCA09334D9}" type="presOf" srcId="{6E9C1060-3C70-4BE0-B0D0-235370CE3989}" destId="{6357C927-8E30-4727-8A6F-65C9EB00C15D}" srcOrd="0" destOrd="0" presId="urn:microsoft.com/office/officeart/2008/layout/VerticalCurvedList"/>
    <dgm:cxn modelId="{8E28ECEB-68F7-474E-AF00-81C2F97B0036}" srcId="{97DF42A3-C4BA-46D9-8301-618660394538}" destId="{434C33DD-AB09-4B40-9244-D71BDFA4472F}" srcOrd="5" destOrd="0" parTransId="{C01D02E6-7FDF-4F90-ADC3-FEDF3F0E0A62}" sibTransId="{165ECB76-66B7-4479-A61C-6687BC24DC21}"/>
    <dgm:cxn modelId="{B6EBE08F-56F1-4232-98DF-E644C687EBFA}" srcId="{97DF42A3-C4BA-46D9-8301-618660394538}" destId="{2D961351-2240-41D6-9D2C-823117AF965A}" srcOrd="0" destOrd="0" parTransId="{FAB94407-56C3-4413-9FF6-5FB8FE4B1261}" sibTransId="{6E9C1060-3C70-4BE0-B0D0-235370CE3989}"/>
    <dgm:cxn modelId="{4DAFC282-798B-43A3-B672-13B55C9B130D}" type="presOf" srcId="{097C996F-2A3D-40A7-A0F3-F1BA6AC59FB9}" destId="{9D8C4745-69E9-4416-8A7C-C9E3CA5E329A}" srcOrd="0" destOrd="0" presId="urn:microsoft.com/office/officeart/2008/layout/VerticalCurvedList"/>
    <dgm:cxn modelId="{F50B97BE-FFED-4372-A6E9-AADCF059EC74}" type="presParOf" srcId="{D06E9F13-C109-416E-8CDD-B3FF6D6E0D7E}" destId="{712DD622-C0EB-47DE-9B3E-0F4133C61D99}" srcOrd="0" destOrd="0" presId="urn:microsoft.com/office/officeart/2008/layout/VerticalCurvedList"/>
    <dgm:cxn modelId="{E511644C-20EB-4130-9039-9BE48534F895}" type="presParOf" srcId="{712DD622-C0EB-47DE-9B3E-0F4133C61D99}" destId="{662C9C06-DAFE-4367-B4E3-87523FB67D0F}" srcOrd="0" destOrd="0" presId="urn:microsoft.com/office/officeart/2008/layout/VerticalCurvedList"/>
    <dgm:cxn modelId="{2B7E0EB8-C124-4338-83E8-96BB1797D1D1}" type="presParOf" srcId="{662C9C06-DAFE-4367-B4E3-87523FB67D0F}" destId="{52A957F1-08A9-4B51-A94B-1749921022EB}" srcOrd="0" destOrd="0" presId="urn:microsoft.com/office/officeart/2008/layout/VerticalCurvedList"/>
    <dgm:cxn modelId="{63551DBB-BC6B-467B-8B37-F78CBBB7006F}" type="presParOf" srcId="{662C9C06-DAFE-4367-B4E3-87523FB67D0F}" destId="{6357C927-8E30-4727-8A6F-65C9EB00C15D}" srcOrd="1" destOrd="0" presId="urn:microsoft.com/office/officeart/2008/layout/VerticalCurvedList"/>
    <dgm:cxn modelId="{7971958E-5BDC-4C11-9410-A8D0925C5940}" type="presParOf" srcId="{662C9C06-DAFE-4367-B4E3-87523FB67D0F}" destId="{04F5E72D-D2A2-43C5-881E-E3B1F0D46AB5}" srcOrd="2" destOrd="0" presId="urn:microsoft.com/office/officeart/2008/layout/VerticalCurvedList"/>
    <dgm:cxn modelId="{2BE10073-2417-4F42-89A9-C157D8A3ED21}" type="presParOf" srcId="{662C9C06-DAFE-4367-B4E3-87523FB67D0F}" destId="{EB04F1EF-75C3-49FF-8232-C2AC238EA5C7}" srcOrd="3" destOrd="0" presId="urn:microsoft.com/office/officeart/2008/layout/VerticalCurvedList"/>
    <dgm:cxn modelId="{86CA242A-A097-4422-824A-6FD351B4EC54}" type="presParOf" srcId="{712DD622-C0EB-47DE-9B3E-0F4133C61D99}" destId="{56BDA1AD-4632-4B45-94BB-E9B173742CD0}" srcOrd="1" destOrd="0" presId="urn:microsoft.com/office/officeart/2008/layout/VerticalCurvedList"/>
    <dgm:cxn modelId="{E2999314-71D5-42E8-BCA0-E52E8DAEFBA0}" type="presParOf" srcId="{712DD622-C0EB-47DE-9B3E-0F4133C61D99}" destId="{1B1232E8-7AB3-4CDA-9D9E-943023FA86BF}" srcOrd="2" destOrd="0" presId="urn:microsoft.com/office/officeart/2008/layout/VerticalCurvedList"/>
    <dgm:cxn modelId="{02D7FAD2-E70C-4AAB-BD4B-05C4CAF92B62}" type="presParOf" srcId="{1B1232E8-7AB3-4CDA-9D9E-943023FA86BF}" destId="{ADFFCBA5-0B56-47E4-8C27-1660C3BE77B4}" srcOrd="0" destOrd="0" presId="urn:microsoft.com/office/officeart/2008/layout/VerticalCurvedList"/>
    <dgm:cxn modelId="{81E36F2E-4B01-4D28-AE5C-E3B2C38A17AE}" type="presParOf" srcId="{712DD622-C0EB-47DE-9B3E-0F4133C61D99}" destId="{36AD682A-357D-4A16-9BB0-050FFABAA96E}" srcOrd="3" destOrd="0" presId="urn:microsoft.com/office/officeart/2008/layout/VerticalCurvedList"/>
    <dgm:cxn modelId="{8EAC927B-9085-4C7F-819A-425509B67FA1}" type="presParOf" srcId="{712DD622-C0EB-47DE-9B3E-0F4133C61D99}" destId="{838FFFD2-1C10-4EA2-A2FD-099A2E8DD031}" srcOrd="4" destOrd="0" presId="urn:microsoft.com/office/officeart/2008/layout/VerticalCurvedList"/>
    <dgm:cxn modelId="{BDDF682F-4C50-4E1D-8912-CB20C9582CC7}" type="presParOf" srcId="{838FFFD2-1C10-4EA2-A2FD-099A2E8DD031}" destId="{1C8E7F33-77EA-4673-B31D-7F4BB23A0711}" srcOrd="0" destOrd="0" presId="urn:microsoft.com/office/officeart/2008/layout/VerticalCurvedList"/>
    <dgm:cxn modelId="{C259A17E-2632-4AC3-A63A-218586CC6AEB}" type="presParOf" srcId="{712DD622-C0EB-47DE-9B3E-0F4133C61D99}" destId="{9D8C4745-69E9-4416-8A7C-C9E3CA5E329A}" srcOrd="5" destOrd="0" presId="urn:microsoft.com/office/officeart/2008/layout/VerticalCurvedList"/>
    <dgm:cxn modelId="{4F834DCA-DEF2-4FAE-B2DF-9D872503886C}" type="presParOf" srcId="{712DD622-C0EB-47DE-9B3E-0F4133C61D99}" destId="{FBF4B9E4-9107-4E52-92D7-4BBC4FE3D96C}" srcOrd="6" destOrd="0" presId="urn:microsoft.com/office/officeart/2008/layout/VerticalCurvedList"/>
    <dgm:cxn modelId="{E552EE3C-2E6D-4B30-807B-FEB9C255AB9B}" type="presParOf" srcId="{FBF4B9E4-9107-4E52-92D7-4BBC4FE3D96C}" destId="{F6A9AA30-2062-4DE9-A878-12BE1BA87F44}" srcOrd="0" destOrd="0" presId="urn:microsoft.com/office/officeart/2008/layout/VerticalCurvedList"/>
    <dgm:cxn modelId="{51DF6622-9EFC-4002-BEC9-0EB8D8B6FAFF}" type="presParOf" srcId="{712DD622-C0EB-47DE-9B3E-0F4133C61D99}" destId="{1A099247-5E14-4F88-B5E8-2204385509C4}" srcOrd="7" destOrd="0" presId="urn:microsoft.com/office/officeart/2008/layout/VerticalCurvedList"/>
    <dgm:cxn modelId="{19E0997E-1AD7-4A51-8A99-0A55FF640EE2}" type="presParOf" srcId="{712DD622-C0EB-47DE-9B3E-0F4133C61D99}" destId="{9CD332A5-2216-4A23-8AF5-30284495C35F}" srcOrd="8" destOrd="0" presId="urn:microsoft.com/office/officeart/2008/layout/VerticalCurvedList"/>
    <dgm:cxn modelId="{34B44C79-5380-4A95-B3D5-CD2BA1E59D6D}" type="presParOf" srcId="{9CD332A5-2216-4A23-8AF5-30284495C35F}" destId="{57B66BC1-2542-419E-8155-CB068CD7A77B}" srcOrd="0" destOrd="0" presId="urn:microsoft.com/office/officeart/2008/layout/VerticalCurvedList"/>
    <dgm:cxn modelId="{98BD0841-B943-4033-AA0D-68DFD0E0C28A}" type="presParOf" srcId="{712DD622-C0EB-47DE-9B3E-0F4133C61D99}" destId="{EC2EE674-F657-4FD1-9172-86DD84704403}" srcOrd="9" destOrd="0" presId="urn:microsoft.com/office/officeart/2008/layout/VerticalCurvedList"/>
    <dgm:cxn modelId="{95E528DD-96F4-4056-989E-6882FC374994}" type="presParOf" srcId="{712DD622-C0EB-47DE-9B3E-0F4133C61D99}" destId="{D2947B6A-4031-4948-BDEA-4583498EB9FA}" srcOrd="10" destOrd="0" presId="urn:microsoft.com/office/officeart/2008/layout/VerticalCurvedList"/>
    <dgm:cxn modelId="{F97A6219-1632-4A8E-B4B0-74BC16C567F9}" type="presParOf" srcId="{D2947B6A-4031-4948-BDEA-4583498EB9FA}" destId="{304B34C3-940A-493D-AFBB-AD64BEA28E23}" srcOrd="0" destOrd="0" presId="urn:microsoft.com/office/officeart/2008/layout/VerticalCurvedList"/>
    <dgm:cxn modelId="{84DC6E48-BB86-4AA9-A3CA-6674AA8EE978}" type="presParOf" srcId="{712DD622-C0EB-47DE-9B3E-0F4133C61D99}" destId="{BFCD79E9-44BF-4638-A4C5-895FCF074F21}" srcOrd="11" destOrd="0" presId="urn:microsoft.com/office/officeart/2008/layout/VerticalCurvedList"/>
    <dgm:cxn modelId="{471DEECE-3D29-4EDC-AE59-B6881493DCE7}" type="presParOf" srcId="{712DD622-C0EB-47DE-9B3E-0F4133C61D99}" destId="{E4DAD31B-876A-4EBF-8825-231C391DA86C}" srcOrd="12" destOrd="0" presId="urn:microsoft.com/office/officeart/2008/layout/VerticalCurvedList"/>
    <dgm:cxn modelId="{C3687BE0-8568-4688-B103-E3F3AB46B071}" type="presParOf" srcId="{E4DAD31B-876A-4EBF-8825-231C391DA86C}" destId="{154E0CD6-C3D0-4266-A310-ABB24953000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B0B53-08A5-4592-ACF0-790EDA718364}">
      <dsp:nvSpPr>
        <dsp:cNvPr id="0" name=""/>
        <dsp:cNvSpPr/>
      </dsp:nvSpPr>
      <dsp:spPr>
        <a:xfrm>
          <a:off x="576155" y="0"/>
          <a:ext cx="4165600" cy="41656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64094-81CF-4A07-AD0E-C2E503E3A707}">
      <dsp:nvSpPr>
        <dsp:cNvPr id="0" name=""/>
        <dsp:cNvSpPr/>
      </dsp:nvSpPr>
      <dsp:spPr>
        <a:xfrm>
          <a:off x="2658955" y="416966"/>
          <a:ext cx="2707640" cy="7403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Дані про наукову установу</a:t>
          </a:r>
          <a:endParaRPr lang="uk-UA" sz="2400" kern="1200" dirty="0"/>
        </a:p>
      </dsp:txBody>
      <dsp:txXfrm>
        <a:off x="2695097" y="453108"/>
        <a:ext cx="2635356" cy="668086"/>
      </dsp:txXfrm>
    </dsp:sp>
    <dsp:sp modelId="{DDFBDCEE-DE40-4417-A6BC-E84B04CE4A9F}">
      <dsp:nvSpPr>
        <dsp:cNvPr id="0" name=""/>
        <dsp:cNvSpPr/>
      </dsp:nvSpPr>
      <dsp:spPr>
        <a:xfrm>
          <a:off x="2159016" y="1258349"/>
          <a:ext cx="3775262" cy="7403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 </a:t>
          </a:r>
          <a:r>
            <a:rPr lang="uk-UA" sz="2400" kern="1200" dirty="0" smtClean="0"/>
            <a:t>Характеристика наукових видань</a:t>
          </a:r>
          <a:endParaRPr lang="uk-UA" sz="2400" kern="1200" dirty="0"/>
        </a:p>
      </dsp:txBody>
      <dsp:txXfrm>
        <a:off x="2195158" y="1294491"/>
        <a:ext cx="3702978" cy="668086"/>
      </dsp:txXfrm>
    </dsp:sp>
    <dsp:sp modelId="{1F8CC11F-B221-4C82-A66F-A95C76C05786}">
      <dsp:nvSpPr>
        <dsp:cNvPr id="0" name=""/>
        <dsp:cNvSpPr/>
      </dsp:nvSpPr>
      <dsp:spPr>
        <a:xfrm>
          <a:off x="1634072" y="2063728"/>
          <a:ext cx="4774354" cy="7403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/>
            <a:t>Відомості про авторів</a:t>
          </a:r>
          <a:endParaRPr lang="uk-UA" sz="2500" b="1" kern="1200" dirty="0"/>
        </a:p>
      </dsp:txBody>
      <dsp:txXfrm>
        <a:off x="1670214" y="2099870"/>
        <a:ext cx="4702070" cy="668086"/>
      </dsp:txXfrm>
    </dsp:sp>
    <dsp:sp modelId="{7A594AF7-B5F7-4CD9-819B-F56C84A06231}">
      <dsp:nvSpPr>
        <dsp:cNvPr id="0" name=""/>
        <dsp:cNvSpPr/>
      </dsp:nvSpPr>
      <dsp:spPr>
        <a:xfrm>
          <a:off x="1201838" y="2915716"/>
          <a:ext cx="5621872" cy="7403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Інформація про статтю</a:t>
          </a:r>
          <a:endParaRPr lang="uk-UA" sz="2500" kern="1200" dirty="0"/>
        </a:p>
      </dsp:txBody>
      <dsp:txXfrm>
        <a:off x="1237980" y="2951858"/>
        <a:ext cx="5549588" cy="6680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BABF2-6581-4822-B273-B85317C6EA00}">
      <dsp:nvSpPr>
        <dsp:cNvPr id="0" name=""/>
        <dsp:cNvSpPr/>
      </dsp:nvSpPr>
      <dsp:spPr>
        <a:xfrm>
          <a:off x="-4575176" y="-701495"/>
          <a:ext cx="5450056" cy="5450056"/>
        </a:xfrm>
        <a:prstGeom prst="blockArc">
          <a:avLst>
            <a:gd name="adj1" fmla="val 18900000"/>
            <a:gd name="adj2" fmla="val 2700000"/>
            <a:gd name="adj3" fmla="val 3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35294C-10D7-42B0-9696-207B99D678E6}">
      <dsp:nvSpPr>
        <dsp:cNvPr id="0" name=""/>
        <dsp:cNvSpPr/>
      </dsp:nvSpPr>
      <dsp:spPr>
        <a:xfrm>
          <a:off x="458248" y="311138"/>
          <a:ext cx="7631766" cy="622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41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У світі є понад 7,6 </a:t>
          </a:r>
          <a:r>
            <a:rPr lang="uk-UA" sz="2400" b="1" kern="1200" dirty="0" err="1" smtClean="0"/>
            <a:t>млн</a:t>
          </a:r>
          <a:r>
            <a:rPr lang="uk-UA" sz="2400" b="1" kern="1200" dirty="0" smtClean="0"/>
            <a:t> науковців</a:t>
          </a:r>
          <a:endParaRPr lang="uk-UA" sz="2400" b="1" kern="1200" dirty="0"/>
        </a:p>
      </dsp:txBody>
      <dsp:txXfrm>
        <a:off x="458248" y="311138"/>
        <a:ext cx="7631766" cy="622600"/>
      </dsp:txXfrm>
    </dsp:sp>
    <dsp:sp modelId="{8E340929-1349-4715-80EE-3B1819F77E39}">
      <dsp:nvSpPr>
        <dsp:cNvPr id="0" name=""/>
        <dsp:cNvSpPr/>
      </dsp:nvSpPr>
      <dsp:spPr>
        <a:xfrm>
          <a:off x="69123" y="233313"/>
          <a:ext cx="778250" cy="7782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AB2E3C-8C64-4E73-A7D4-4D50D72F78F6}">
      <dsp:nvSpPr>
        <dsp:cNvPr id="0" name=""/>
        <dsp:cNvSpPr/>
      </dsp:nvSpPr>
      <dsp:spPr>
        <a:xfrm>
          <a:off x="815200" y="1245201"/>
          <a:ext cx="7274814" cy="622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41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Наукових журналів &gt; 100 000</a:t>
          </a:r>
          <a:endParaRPr lang="uk-UA" sz="2400" b="1" kern="1200" dirty="0"/>
        </a:p>
      </dsp:txBody>
      <dsp:txXfrm>
        <a:off x="815200" y="1245201"/>
        <a:ext cx="7274814" cy="622600"/>
      </dsp:txXfrm>
    </dsp:sp>
    <dsp:sp modelId="{2C99DD8B-20F4-4063-95A6-BC99D9ACE740}">
      <dsp:nvSpPr>
        <dsp:cNvPr id="0" name=""/>
        <dsp:cNvSpPr/>
      </dsp:nvSpPr>
      <dsp:spPr>
        <a:xfrm>
          <a:off x="426074" y="1167376"/>
          <a:ext cx="778250" cy="7782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DDE0E9-5DDD-4539-B8AD-2A96C92C0717}">
      <dsp:nvSpPr>
        <dsp:cNvPr id="0" name=""/>
        <dsp:cNvSpPr/>
      </dsp:nvSpPr>
      <dsp:spPr>
        <a:xfrm>
          <a:off x="789010" y="2170167"/>
          <a:ext cx="7274814" cy="622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418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За рік науковець </a:t>
          </a:r>
          <a:r>
            <a:rPr lang="uk-UA" sz="2400" b="1" kern="1200" noProof="0" dirty="0" smtClean="0"/>
            <a:t>читає</a:t>
          </a:r>
          <a:r>
            <a:rPr lang="uk-UA" sz="2400" b="1" kern="1200" dirty="0" smtClean="0"/>
            <a:t> не більше 200 статей (0.4%)</a:t>
          </a:r>
          <a:endParaRPr lang="uk-UA" sz="2400" b="1" kern="1200" dirty="0"/>
        </a:p>
      </dsp:txBody>
      <dsp:txXfrm>
        <a:off x="789010" y="2170167"/>
        <a:ext cx="7274814" cy="622600"/>
      </dsp:txXfrm>
    </dsp:sp>
    <dsp:sp modelId="{045D7752-9DAD-4FAC-9E36-B730357382DE}">
      <dsp:nvSpPr>
        <dsp:cNvPr id="0" name=""/>
        <dsp:cNvSpPr/>
      </dsp:nvSpPr>
      <dsp:spPr>
        <a:xfrm>
          <a:off x="426074" y="2101439"/>
          <a:ext cx="778250" cy="7782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115571-2F21-4BCF-9C9F-A2F60AEF96B1}">
      <dsp:nvSpPr>
        <dsp:cNvPr id="0" name=""/>
        <dsp:cNvSpPr/>
      </dsp:nvSpPr>
      <dsp:spPr>
        <a:xfrm>
          <a:off x="458248" y="3113326"/>
          <a:ext cx="7631766" cy="622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4189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/>
            <a:t>Кількість грантів, фінансів, робочих місць – обмежена</a:t>
          </a:r>
          <a:endParaRPr lang="uk-UA" sz="2300" b="1" kern="1200" dirty="0"/>
        </a:p>
      </dsp:txBody>
      <dsp:txXfrm>
        <a:off x="458248" y="3113326"/>
        <a:ext cx="7631766" cy="622600"/>
      </dsp:txXfrm>
    </dsp:sp>
    <dsp:sp modelId="{26B7A59A-2621-4FE1-94DD-1E2C7FC12966}">
      <dsp:nvSpPr>
        <dsp:cNvPr id="0" name=""/>
        <dsp:cNvSpPr/>
      </dsp:nvSpPr>
      <dsp:spPr>
        <a:xfrm>
          <a:off x="69123" y="3035501"/>
          <a:ext cx="778250" cy="7782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9059A-916A-4916-A2A8-B42491568DD3}">
      <dsp:nvSpPr>
        <dsp:cNvPr id="0" name=""/>
        <dsp:cNvSpPr/>
      </dsp:nvSpPr>
      <dsp:spPr>
        <a:xfrm rot="16200000">
          <a:off x="504694" y="-499512"/>
          <a:ext cx="3986213" cy="49852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rtlCol="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u="sng" kern="1200" noProof="0" smtClean="0"/>
            <a:t>Для вченого</a:t>
          </a:r>
          <a:r>
            <a:rPr lang="uk-UA" sz="2900" b="1" kern="1200" noProof="0" smtClean="0"/>
            <a:t>:</a:t>
          </a:r>
          <a:endParaRPr lang="uk-UA" sz="2900" b="1" kern="1200" noProof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noProof="0" smtClean="0"/>
            <a:t>популярність, авторитет</a:t>
          </a:r>
          <a:endParaRPr lang="uk-UA" sz="2400" kern="1200" noProof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noProof="0" smtClean="0"/>
            <a:t>цитованість</a:t>
          </a:r>
          <a:endParaRPr lang="uk-UA" sz="2400" kern="1200" noProof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noProof="0" smtClean="0"/>
            <a:t>наукова візитка, резюме</a:t>
          </a:r>
          <a:endParaRPr lang="uk-UA" sz="2400" kern="1200" noProof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noProof="0" smtClean="0"/>
            <a:t>«декларація» вченого</a:t>
          </a:r>
          <a:endParaRPr lang="uk-UA" sz="2400" kern="1200" noProof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noProof="0" smtClean="0"/>
            <a:t>майбутнє</a:t>
          </a:r>
          <a:endParaRPr lang="uk-UA" sz="2400" kern="1200" noProof="0"/>
        </a:p>
      </dsp:txBody>
      <dsp:txXfrm rot="5400000">
        <a:off x="5182" y="797243"/>
        <a:ext cx="4985237" cy="2391727"/>
      </dsp:txXfrm>
    </dsp:sp>
    <dsp:sp modelId="{25A33852-3C4B-4406-8856-3A4D6201948C}">
      <dsp:nvSpPr>
        <dsp:cNvPr id="0" name=""/>
        <dsp:cNvSpPr/>
      </dsp:nvSpPr>
      <dsp:spPr>
        <a:xfrm rot="16200000">
          <a:off x="5742007" y="-499512"/>
          <a:ext cx="3986213" cy="49852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rtlCol="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u="sng" kern="1200" noProof="0" smtClean="0"/>
            <a:t>Для університету:</a:t>
          </a:r>
          <a:endParaRPr lang="uk-UA" sz="2900" b="1" u="sng" kern="1200" noProof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noProof="0" smtClean="0"/>
            <a:t>Рейтинг = світове визнання</a:t>
          </a:r>
          <a:endParaRPr lang="uk-UA" sz="2400" kern="1200" noProof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noProof="0" smtClean="0"/>
            <a:t>партнерство, міжнародні зв’язки</a:t>
          </a:r>
          <a:endParaRPr lang="uk-UA" sz="2400" kern="1200" noProof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noProof="0" smtClean="0"/>
            <a:t>абітурієнти</a:t>
          </a:r>
          <a:endParaRPr lang="uk-UA" sz="2400" kern="1200" noProof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noProof="0" smtClean="0"/>
            <a:t>Фінансування (гранти)</a:t>
          </a:r>
          <a:endParaRPr lang="uk-UA" sz="2400" kern="1200" noProof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noProof="0" smtClean="0"/>
            <a:t> майбутнє</a:t>
          </a:r>
          <a:endParaRPr lang="uk-UA" sz="2400" kern="1200" noProof="0"/>
        </a:p>
      </dsp:txBody>
      <dsp:txXfrm rot="5400000">
        <a:off x="5242495" y="797243"/>
        <a:ext cx="4985237" cy="23917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77BD5-EE2A-4FCF-A48E-92EE0C302641}">
      <dsp:nvSpPr>
        <dsp:cNvPr id="0" name=""/>
        <dsp:cNvSpPr/>
      </dsp:nvSpPr>
      <dsp:spPr>
        <a:xfrm>
          <a:off x="1614769" y="476"/>
          <a:ext cx="2025465" cy="7209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Вільні</a:t>
          </a:r>
          <a:endParaRPr lang="uk-UA" sz="2400" b="1" kern="1200" dirty="0"/>
        </a:p>
      </dsp:txBody>
      <dsp:txXfrm>
        <a:off x="1635884" y="21591"/>
        <a:ext cx="1983235" cy="678689"/>
      </dsp:txXfrm>
    </dsp:sp>
    <dsp:sp modelId="{5448CF82-E4EB-4792-A44C-E6D5C6FBEEEF}">
      <dsp:nvSpPr>
        <dsp:cNvPr id="0" name=""/>
        <dsp:cNvSpPr/>
      </dsp:nvSpPr>
      <dsp:spPr>
        <a:xfrm>
          <a:off x="1817316" y="721395"/>
          <a:ext cx="168677" cy="540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0689"/>
              </a:lnTo>
              <a:lnTo>
                <a:pt x="168677" y="5406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36CF69-C065-4441-B9D8-293B1E4BC5DD}">
      <dsp:nvSpPr>
        <dsp:cNvPr id="0" name=""/>
        <dsp:cNvSpPr/>
      </dsp:nvSpPr>
      <dsp:spPr>
        <a:xfrm>
          <a:off x="1985994" y="901624"/>
          <a:ext cx="1449220" cy="720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Google Scholar</a:t>
          </a:r>
        </a:p>
      </dsp:txBody>
      <dsp:txXfrm>
        <a:off x="2007109" y="922739"/>
        <a:ext cx="1406990" cy="678689"/>
      </dsp:txXfrm>
    </dsp:sp>
    <dsp:sp modelId="{E06DCEAA-432B-4A09-A559-73DF333E5A45}">
      <dsp:nvSpPr>
        <dsp:cNvPr id="0" name=""/>
        <dsp:cNvSpPr/>
      </dsp:nvSpPr>
      <dsp:spPr>
        <a:xfrm>
          <a:off x="1817316" y="721395"/>
          <a:ext cx="168677" cy="1441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1838"/>
              </a:lnTo>
              <a:lnTo>
                <a:pt x="168677" y="14418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43391-03B2-4664-88FA-988115BDCD22}">
      <dsp:nvSpPr>
        <dsp:cNvPr id="0" name=""/>
        <dsp:cNvSpPr/>
      </dsp:nvSpPr>
      <dsp:spPr>
        <a:xfrm>
          <a:off x="1985994" y="1802773"/>
          <a:ext cx="1475185" cy="720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ResearcherID</a:t>
          </a:r>
          <a:endParaRPr lang="en-US" sz="1800" b="1" kern="1200" dirty="0" smtClean="0"/>
        </a:p>
      </dsp:txBody>
      <dsp:txXfrm>
        <a:off x="2007109" y="1823888"/>
        <a:ext cx="1432955" cy="678689"/>
      </dsp:txXfrm>
    </dsp:sp>
    <dsp:sp modelId="{2EC06EDF-56FA-479B-9E65-BD830C54CD84}">
      <dsp:nvSpPr>
        <dsp:cNvPr id="0" name=""/>
        <dsp:cNvSpPr/>
      </dsp:nvSpPr>
      <dsp:spPr>
        <a:xfrm>
          <a:off x="1817316" y="721395"/>
          <a:ext cx="168677" cy="2342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2987"/>
              </a:lnTo>
              <a:lnTo>
                <a:pt x="168677" y="23429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E76AF8-B3BC-4DD2-933D-3006C33A6962}">
      <dsp:nvSpPr>
        <dsp:cNvPr id="0" name=""/>
        <dsp:cNvSpPr/>
      </dsp:nvSpPr>
      <dsp:spPr>
        <a:xfrm>
          <a:off x="1985994" y="2703922"/>
          <a:ext cx="1470825" cy="720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ORCiD</a:t>
          </a:r>
        </a:p>
      </dsp:txBody>
      <dsp:txXfrm>
        <a:off x="2007109" y="2725037"/>
        <a:ext cx="1428595" cy="678689"/>
      </dsp:txXfrm>
    </dsp:sp>
    <dsp:sp modelId="{31A3D43E-5060-4EDE-9877-95B56948E717}">
      <dsp:nvSpPr>
        <dsp:cNvPr id="0" name=""/>
        <dsp:cNvSpPr/>
      </dsp:nvSpPr>
      <dsp:spPr>
        <a:xfrm>
          <a:off x="1817316" y="721395"/>
          <a:ext cx="168677" cy="3244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4136"/>
              </a:lnTo>
              <a:lnTo>
                <a:pt x="168677" y="32441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E9D14-F88E-4A11-8554-95C2695D13E8}">
      <dsp:nvSpPr>
        <dsp:cNvPr id="0" name=""/>
        <dsp:cNvSpPr/>
      </dsp:nvSpPr>
      <dsp:spPr>
        <a:xfrm>
          <a:off x="1985994" y="3605071"/>
          <a:ext cx="1452161" cy="720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ResearchGate</a:t>
          </a:r>
          <a:endParaRPr lang="en-US" sz="1800" b="1" kern="1200" dirty="0" smtClean="0"/>
        </a:p>
      </dsp:txBody>
      <dsp:txXfrm>
        <a:off x="2007109" y="3626186"/>
        <a:ext cx="1409931" cy="678689"/>
      </dsp:txXfrm>
    </dsp:sp>
    <dsp:sp modelId="{166B0DCC-61BF-442E-8EA0-2E0CAE57F602}">
      <dsp:nvSpPr>
        <dsp:cNvPr id="0" name=""/>
        <dsp:cNvSpPr/>
      </dsp:nvSpPr>
      <dsp:spPr>
        <a:xfrm>
          <a:off x="3966826" y="476"/>
          <a:ext cx="2182337" cy="7209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Ретроспективні</a:t>
          </a:r>
          <a:endParaRPr lang="uk-UA" sz="2400" b="1" kern="1200" dirty="0"/>
        </a:p>
      </dsp:txBody>
      <dsp:txXfrm>
        <a:off x="3987941" y="21591"/>
        <a:ext cx="2140107" cy="678689"/>
      </dsp:txXfrm>
    </dsp:sp>
    <dsp:sp modelId="{73A32ACF-9FC0-4E0D-821B-102D1CDCBAEC}">
      <dsp:nvSpPr>
        <dsp:cNvPr id="0" name=""/>
        <dsp:cNvSpPr/>
      </dsp:nvSpPr>
      <dsp:spPr>
        <a:xfrm>
          <a:off x="4185060" y="721395"/>
          <a:ext cx="218233" cy="540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0689"/>
              </a:lnTo>
              <a:lnTo>
                <a:pt x="218233" y="5406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1B2BF-EE2F-447D-B700-AD5F5520318D}">
      <dsp:nvSpPr>
        <dsp:cNvPr id="0" name=""/>
        <dsp:cNvSpPr/>
      </dsp:nvSpPr>
      <dsp:spPr>
        <a:xfrm>
          <a:off x="4403293" y="901624"/>
          <a:ext cx="1153470" cy="720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Scopus</a:t>
          </a:r>
          <a:endParaRPr lang="uk-UA" sz="1800" b="1" kern="1200" dirty="0"/>
        </a:p>
      </dsp:txBody>
      <dsp:txXfrm>
        <a:off x="4424408" y="922739"/>
        <a:ext cx="1111240" cy="6786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E3690-470B-41A3-BBC0-F4325C4ED2E0}">
      <dsp:nvSpPr>
        <dsp:cNvPr id="0" name=""/>
        <dsp:cNvSpPr/>
      </dsp:nvSpPr>
      <dsp:spPr>
        <a:xfrm>
          <a:off x="0" y="5656"/>
          <a:ext cx="3604232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smtClean="0"/>
            <a:t>Переваги</a:t>
          </a:r>
          <a:endParaRPr lang="uk-UA" sz="2000" b="1" kern="1200" noProof="0"/>
        </a:p>
      </dsp:txBody>
      <dsp:txXfrm>
        <a:off x="0" y="5656"/>
        <a:ext cx="3604232" cy="547200"/>
      </dsp:txXfrm>
    </dsp:sp>
    <dsp:sp modelId="{3CBD4891-46BA-453E-B53A-C13F088E58A9}">
      <dsp:nvSpPr>
        <dsp:cNvPr id="0" name=""/>
        <dsp:cNvSpPr/>
      </dsp:nvSpPr>
      <dsp:spPr>
        <a:xfrm>
          <a:off x="37" y="566848"/>
          <a:ext cx="3604232" cy="2107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smtClean="0"/>
            <a:t>вільна</a:t>
          </a:r>
          <a:endParaRPr lang="uk-UA" sz="2000" kern="1200" noProof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smtClean="0"/>
            <a:t>безкоштовна</a:t>
          </a:r>
          <a:endParaRPr lang="uk-UA" sz="2000" kern="1200" noProof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smtClean="0"/>
            <a:t>повнотекстова</a:t>
          </a:r>
          <a:endParaRPr lang="uk-UA" sz="2000" kern="1200" noProof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smtClean="0"/>
            <a:t>автоматичне оновлення</a:t>
          </a:r>
          <a:endParaRPr lang="uk-UA" sz="2000" kern="1200" noProof="0"/>
        </a:p>
      </dsp:txBody>
      <dsp:txXfrm>
        <a:off x="37" y="566848"/>
        <a:ext cx="3604232" cy="2107840"/>
      </dsp:txXfrm>
    </dsp:sp>
    <dsp:sp modelId="{A9FB9481-728E-403C-8B36-F27C267BA22A}">
      <dsp:nvSpPr>
        <dsp:cNvPr id="0" name=""/>
        <dsp:cNvSpPr/>
      </dsp:nvSpPr>
      <dsp:spPr>
        <a:xfrm>
          <a:off x="3774173" y="13124"/>
          <a:ext cx="3604232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smtClean="0"/>
            <a:t>Недоліки</a:t>
          </a:r>
          <a:endParaRPr lang="uk-UA" sz="2000" b="1" kern="1200" noProof="0"/>
        </a:p>
      </dsp:txBody>
      <dsp:txXfrm>
        <a:off x="3774173" y="13124"/>
        <a:ext cx="3604232" cy="547200"/>
      </dsp:txXfrm>
    </dsp:sp>
    <dsp:sp modelId="{B802AB2A-F90D-46B9-B0ED-07DDAD9B1490}">
      <dsp:nvSpPr>
        <dsp:cNvPr id="0" name=""/>
        <dsp:cNvSpPr/>
      </dsp:nvSpPr>
      <dsp:spPr>
        <a:xfrm>
          <a:off x="3793059" y="560422"/>
          <a:ext cx="3604232" cy="21339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smtClean="0"/>
            <a:t>Низька якість</a:t>
          </a:r>
          <a:endParaRPr lang="uk-UA" sz="2000" kern="1200" noProof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smtClean="0"/>
            <a:t>«накрутка» показників</a:t>
          </a:r>
          <a:endParaRPr lang="uk-UA" sz="2000" kern="1200" noProof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smtClean="0"/>
            <a:t>обмежений інструментарій</a:t>
          </a:r>
          <a:endParaRPr lang="uk-UA" sz="2000" kern="1200" noProof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smtClean="0"/>
            <a:t>невідомий список охопленої періодики</a:t>
          </a:r>
          <a:endParaRPr lang="uk-UA" sz="2000" kern="1200" noProof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600" kern="1200" noProof="0"/>
        </a:p>
      </dsp:txBody>
      <dsp:txXfrm>
        <a:off x="3793059" y="560422"/>
        <a:ext cx="3604232" cy="21339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7C927-8E30-4727-8A6F-65C9EB00C15D}">
      <dsp:nvSpPr>
        <dsp:cNvPr id="0" name=""/>
        <dsp:cNvSpPr/>
      </dsp:nvSpPr>
      <dsp:spPr>
        <a:xfrm>
          <a:off x="-3866328" y="-593731"/>
          <a:ext cx="4607996" cy="4607996"/>
        </a:xfrm>
        <a:prstGeom prst="blockArc">
          <a:avLst>
            <a:gd name="adj1" fmla="val 18900000"/>
            <a:gd name="adj2" fmla="val 2700000"/>
            <a:gd name="adj3" fmla="val 4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BDA1AD-4632-4B45-94BB-E9B173742CD0}">
      <dsp:nvSpPr>
        <dsp:cNvPr id="0" name=""/>
        <dsp:cNvSpPr/>
      </dsp:nvSpPr>
      <dsp:spPr>
        <a:xfrm>
          <a:off x="325077" y="213714"/>
          <a:ext cx="6860431" cy="427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49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Створю</a:t>
          </a:r>
          <a:r>
            <a:rPr lang="uk-UA" sz="2200" b="1" kern="1200" dirty="0" smtClean="0"/>
            <a:t>є авторський профіль</a:t>
          </a:r>
          <a:endParaRPr lang="uk-UA" sz="2200" b="1" kern="1200" dirty="0"/>
        </a:p>
      </dsp:txBody>
      <dsp:txXfrm>
        <a:off x="325077" y="213714"/>
        <a:ext cx="6860431" cy="427703"/>
      </dsp:txXfrm>
    </dsp:sp>
    <dsp:sp modelId="{ADFFCBA5-0B56-47E4-8C27-1660C3BE77B4}">
      <dsp:nvSpPr>
        <dsp:cNvPr id="0" name=""/>
        <dsp:cNvSpPr/>
      </dsp:nvSpPr>
      <dsp:spPr>
        <a:xfrm>
          <a:off x="57763" y="160251"/>
          <a:ext cx="534629" cy="5346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86443-0215-43D7-89FA-E7A101B2A8B0}">
      <dsp:nvSpPr>
        <dsp:cNvPr id="0" name=""/>
        <dsp:cNvSpPr/>
      </dsp:nvSpPr>
      <dsp:spPr>
        <a:xfrm>
          <a:off x="631557" y="855064"/>
          <a:ext cx="6553951" cy="427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49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Формує список власних публікацій</a:t>
          </a:r>
          <a:endParaRPr lang="uk-UA" sz="2200" b="1" kern="1200" dirty="0"/>
        </a:p>
      </dsp:txBody>
      <dsp:txXfrm>
        <a:off x="631557" y="855064"/>
        <a:ext cx="6553951" cy="427703"/>
      </dsp:txXfrm>
    </dsp:sp>
    <dsp:sp modelId="{4CA1436B-928D-4988-B16E-9EE4D0C772D9}">
      <dsp:nvSpPr>
        <dsp:cNvPr id="0" name=""/>
        <dsp:cNvSpPr/>
      </dsp:nvSpPr>
      <dsp:spPr>
        <a:xfrm>
          <a:off x="364243" y="801601"/>
          <a:ext cx="534629" cy="5346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3ECF8-7828-4CF0-A032-DC6F84BF0FAA}">
      <dsp:nvSpPr>
        <dsp:cNvPr id="0" name=""/>
        <dsp:cNvSpPr/>
      </dsp:nvSpPr>
      <dsp:spPr>
        <a:xfrm>
          <a:off x="725622" y="1496414"/>
          <a:ext cx="6459886" cy="427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49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Вир</a:t>
          </a:r>
          <a:r>
            <a:rPr lang="uk-UA" sz="2200" b="1" kern="1200" dirty="0" smtClean="0"/>
            <a:t>ішує проблему ідентифікації автора</a:t>
          </a:r>
        </a:p>
      </dsp:txBody>
      <dsp:txXfrm>
        <a:off x="725622" y="1496414"/>
        <a:ext cx="6459886" cy="427703"/>
      </dsp:txXfrm>
    </dsp:sp>
    <dsp:sp modelId="{1C8E7F33-77EA-4673-B31D-7F4BB23A0711}">
      <dsp:nvSpPr>
        <dsp:cNvPr id="0" name=""/>
        <dsp:cNvSpPr/>
      </dsp:nvSpPr>
      <dsp:spPr>
        <a:xfrm>
          <a:off x="458307" y="1442951"/>
          <a:ext cx="534629" cy="5346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BB4D6E-C583-4325-86FB-787661501F74}">
      <dsp:nvSpPr>
        <dsp:cNvPr id="0" name=""/>
        <dsp:cNvSpPr/>
      </dsp:nvSpPr>
      <dsp:spPr>
        <a:xfrm>
          <a:off x="631557" y="2137764"/>
          <a:ext cx="6553951" cy="427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49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Створює запрошення для співробітництва</a:t>
          </a:r>
        </a:p>
      </dsp:txBody>
      <dsp:txXfrm>
        <a:off x="631557" y="2137764"/>
        <a:ext cx="6553951" cy="427703"/>
      </dsp:txXfrm>
    </dsp:sp>
    <dsp:sp modelId="{F6A9AA30-2062-4DE9-A878-12BE1BA87F44}">
      <dsp:nvSpPr>
        <dsp:cNvPr id="0" name=""/>
        <dsp:cNvSpPr/>
      </dsp:nvSpPr>
      <dsp:spPr>
        <a:xfrm>
          <a:off x="364243" y="2084301"/>
          <a:ext cx="534629" cy="5346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00E2A-E2BC-497B-ABC1-3629E7805641}">
      <dsp:nvSpPr>
        <dsp:cNvPr id="0" name=""/>
        <dsp:cNvSpPr/>
      </dsp:nvSpPr>
      <dsp:spPr>
        <a:xfrm>
          <a:off x="325077" y="2779114"/>
          <a:ext cx="6860431" cy="427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49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Інтегрується з профілем в </a:t>
          </a:r>
          <a:r>
            <a:rPr lang="en-US" sz="2200" b="1" kern="1200" dirty="0" smtClean="0"/>
            <a:t>ORCID, </a:t>
          </a:r>
          <a:r>
            <a:rPr lang="en-US" sz="2200" b="1" kern="1200" dirty="0" err="1" smtClean="0"/>
            <a:t>Publons</a:t>
          </a:r>
          <a:r>
            <a:rPr lang="en-US" sz="2200" b="1" kern="1200" dirty="0" smtClean="0"/>
            <a:t>, EndNote</a:t>
          </a:r>
          <a:endParaRPr lang="uk-UA" sz="2200" b="1" kern="1200" dirty="0" smtClean="0"/>
        </a:p>
      </dsp:txBody>
      <dsp:txXfrm>
        <a:off x="325077" y="2779114"/>
        <a:ext cx="6860431" cy="427703"/>
      </dsp:txXfrm>
    </dsp:sp>
    <dsp:sp modelId="{99BBFAE1-370E-4D87-8065-BB5ECF525765}">
      <dsp:nvSpPr>
        <dsp:cNvPr id="0" name=""/>
        <dsp:cNvSpPr/>
      </dsp:nvSpPr>
      <dsp:spPr>
        <a:xfrm>
          <a:off x="57763" y="2725651"/>
          <a:ext cx="534629" cy="5346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7C927-8E30-4727-8A6F-65C9EB00C15D}">
      <dsp:nvSpPr>
        <dsp:cNvPr id="0" name=""/>
        <dsp:cNvSpPr/>
      </dsp:nvSpPr>
      <dsp:spPr>
        <a:xfrm>
          <a:off x="-3052110" y="-469948"/>
          <a:ext cx="3640763" cy="3640763"/>
        </a:xfrm>
        <a:prstGeom prst="blockArc">
          <a:avLst>
            <a:gd name="adj1" fmla="val 18900000"/>
            <a:gd name="adj2" fmla="val 2700000"/>
            <a:gd name="adj3" fmla="val 59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BDA1AD-4632-4B45-94BB-E9B173742CD0}">
      <dsp:nvSpPr>
        <dsp:cNvPr id="0" name=""/>
        <dsp:cNvSpPr/>
      </dsp:nvSpPr>
      <dsp:spPr>
        <a:xfrm>
          <a:off x="378494" y="270086"/>
          <a:ext cx="6191847" cy="540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76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/>
            <a:t>Швидка  і проста реєстрація</a:t>
          </a:r>
          <a:endParaRPr lang="uk-UA" sz="2500" b="1" kern="1200" dirty="0"/>
        </a:p>
      </dsp:txBody>
      <dsp:txXfrm>
        <a:off x="378494" y="270086"/>
        <a:ext cx="6191847" cy="540173"/>
      </dsp:txXfrm>
    </dsp:sp>
    <dsp:sp modelId="{ADFFCBA5-0B56-47E4-8C27-1660C3BE77B4}">
      <dsp:nvSpPr>
        <dsp:cNvPr id="0" name=""/>
        <dsp:cNvSpPr/>
      </dsp:nvSpPr>
      <dsp:spPr>
        <a:xfrm>
          <a:off x="40886" y="202564"/>
          <a:ext cx="675216" cy="675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AD682A-357D-4A16-9BB0-050FFABAA96E}">
      <dsp:nvSpPr>
        <dsp:cNvPr id="0" name=""/>
        <dsp:cNvSpPr/>
      </dsp:nvSpPr>
      <dsp:spPr>
        <a:xfrm>
          <a:off x="574847" y="1080346"/>
          <a:ext cx="5995494" cy="540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76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Вир</a:t>
          </a:r>
          <a:r>
            <a:rPr lang="uk-UA" sz="2500" b="1" kern="1200" dirty="0" smtClean="0"/>
            <a:t>ішує проблему ідентифікації автора</a:t>
          </a:r>
        </a:p>
      </dsp:txBody>
      <dsp:txXfrm>
        <a:off x="574847" y="1080346"/>
        <a:ext cx="5995494" cy="540173"/>
      </dsp:txXfrm>
    </dsp:sp>
    <dsp:sp modelId="{1C8E7F33-77EA-4673-B31D-7F4BB23A0711}">
      <dsp:nvSpPr>
        <dsp:cNvPr id="0" name=""/>
        <dsp:cNvSpPr/>
      </dsp:nvSpPr>
      <dsp:spPr>
        <a:xfrm>
          <a:off x="237239" y="1012824"/>
          <a:ext cx="675216" cy="675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8C4745-69E9-4416-8A7C-C9E3CA5E329A}">
      <dsp:nvSpPr>
        <dsp:cNvPr id="0" name=""/>
        <dsp:cNvSpPr/>
      </dsp:nvSpPr>
      <dsp:spPr>
        <a:xfrm>
          <a:off x="378494" y="1890606"/>
          <a:ext cx="6191847" cy="540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76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/>
            <a:t>Зв'язує воєдино авторські профілі</a:t>
          </a:r>
        </a:p>
      </dsp:txBody>
      <dsp:txXfrm>
        <a:off x="378494" y="1890606"/>
        <a:ext cx="6191847" cy="540173"/>
      </dsp:txXfrm>
    </dsp:sp>
    <dsp:sp modelId="{F6A9AA30-2062-4DE9-A878-12BE1BA87F44}">
      <dsp:nvSpPr>
        <dsp:cNvPr id="0" name=""/>
        <dsp:cNvSpPr/>
      </dsp:nvSpPr>
      <dsp:spPr>
        <a:xfrm>
          <a:off x="40886" y="1823084"/>
          <a:ext cx="675216" cy="675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7C927-8E30-4727-8A6F-65C9EB00C15D}">
      <dsp:nvSpPr>
        <dsp:cNvPr id="0" name=""/>
        <dsp:cNvSpPr/>
      </dsp:nvSpPr>
      <dsp:spPr>
        <a:xfrm>
          <a:off x="-4321070" y="-662864"/>
          <a:ext cx="5148196" cy="5148196"/>
        </a:xfrm>
        <a:prstGeom prst="blockArc">
          <a:avLst>
            <a:gd name="adj1" fmla="val 18900000"/>
            <a:gd name="adj2" fmla="val 2700000"/>
            <a:gd name="adj3" fmla="val 42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BDA1AD-4632-4B45-94BB-E9B173742CD0}">
      <dsp:nvSpPr>
        <dsp:cNvPr id="0" name=""/>
        <dsp:cNvSpPr/>
      </dsp:nvSpPr>
      <dsp:spPr>
        <a:xfrm>
          <a:off x="309086" y="201291"/>
          <a:ext cx="8427942" cy="4024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42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понад 10</a:t>
          </a:r>
          <a:r>
            <a:rPr lang="en-US" sz="2100" b="1" kern="1200" dirty="0" smtClean="0"/>
            <a:t>0</a:t>
          </a:r>
          <a:r>
            <a:rPr lang="uk-UA" sz="2100" b="1" kern="1200" dirty="0" smtClean="0"/>
            <a:t> млн. повних текстів</a:t>
          </a:r>
          <a:endParaRPr lang="uk-UA" sz="2100" b="1" kern="1200" dirty="0"/>
        </a:p>
      </dsp:txBody>
      <dsp:txXfrm>
        <a:off x="309086" y="201291"/>
        <a:ext cx="8427942" cy="402429"/>
      </dsp:txXfrm>
    </dsp:sp>
    <dsp:sp modelId="{ADFFCBA5-0B56-47E4-8C27-1660C3BE77B4}">
      <dsp:nvSpPr>
        <dsp:cNvPr id="0" name=""/>
        <dsp:cNvSpPr/>
      </dsp:nvSpPr>
      <dsp:spPr>
        <a:xfrm>
          <a:off x="57568" y="150987"/>
          <a:ext cx="503036" cy="5030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AD682A-357D-4A16-9BB0-050FFABAA96E}">
      <dsp:nvSpPr>
        <dsp:cNvPr id="0" name=""/>
        <dsp:cNvSpPr/>
      </dsp:nvSpPr>
      <dsp:spPr>
        <a:xfrm>
          <a:off x="640112" y="804858"/>
          <a:ext cx="8096916" cy="4024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42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семантичний пошук (по анотаціям)</a:t>
          </a:r>
        </a:p>
      </dsp:txBody>
      <dsp:txXfrm>
        <a:off x="640112" y="804858"/>
        <a:ext cx="8096916" cy="402429"/>
      </dsp:txXfrm>
    </dsp:sp>
    <dsp:sp modelId="{1C8E7F33-77EA-4673-B31D-7F4BB23A0711}">
      <dsp:nvSpPr>
        <dsp:cNvPr id="0" name=""/>
        <dsp:cNvSpPr/>
      </dsp:nvSpPr>
      <dsp:spPr>
        <a:xfrm>
          <a:off x="388594" y="754555"/>
          <a:ext cx="503036" cy="5030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8C4745-69E9-4416-8A7C-C9E3CA5E329A}">
      <dsp:nvSpPr>
        <dsp:cNvPr id="0" name=""/>
        <dsp:cNvSpPr/>
      </dsp:nvSpPr>
      <dsp:spPr>
        <a:xfrm>
          <a:off x="791482" y="1408426"/>
          <a:ext cx="7945546" cy="4024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42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форум для ведення дискусій та власного </a:t>
          </a:r>
          <a:r>
            <a:rPr lang="uk-UA" sz="2100" b="1" kern="1200" dirty="0" err="1" smtClean="0"/>
            <a:t>блогу</a:t>
          </a:r>
          <a:r>
            <a:rPr lang="uk-UA" sz="2100" b="1" kern="1200" dirty="0" smtClean="0"/>
            <a:t> </a:t>
          </a:r>
        </a:p>
      </dsp:txBody>
      <dsp:txXfrm>
        <a:off x="791482" y="1408426"/>
        <a:ext cx="7945546" cy="402429"/>
      </dsp:txXfrm>
    </dsp:sp>
    <dsp:sp modelId="{F6A9AA30-2062-4DE9-A878-12BE1BA87F44}">
      <dsp:nvSpPr>
        <dsp:cNvPr id="0" name=""/>
        <dsp:cNvSpPr/>
      </dsp:nvSpPr>
      <dsp:spPr>
        <a:xfrm>
          <a:off x="539963" y="1358122"/>
          <a:ext cx="503036" cy="5030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099247-5E14-4F88-B5E8-2204385509C4}">
      <dsp:nvSpPr>
        <dsp:cNvPr id="0" name=""/>
        <dsp:cNvSpPr/>
      </dsp:nvSpPr>
      <dsp:spPr>
        <a:xfrm>
          <a:off x="791482" y="2011612"/>
          <a:ext cx="7945546" cy="4024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42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дошка оголошень з міжнародними вакансіями про роботу</a:t>
          </a:r>
        </a:p>
      </dsp:txBody>
      <dsp:txXfrm>
        <a:off x="791482" y="2011612"/>
        <a:ext cx="7945546" cy="402429"/>
      </dsp:txXfrm>
    </dsp:sp>
    <dsp:sp modelId="{57B66BC1-2542-419E-8155-CB068CD7A77B}">
      <dsp:nvSpPr>
        <dsp:cNvPr id="0" name=""/>
        <dsp:cNvSpPr/>
      </dsp:nvSpPr>
      <dsp:spPr>
        <a:xfrm>
          <a:off x="539963" y="1961308"/>
          <a:ext cx="503036" cy="5030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2EE674-F657-4FD1-9172-86DD84704403}">
      <dsp:nvSpPr>
        <dsp:cNvPr id="0" name=""/>
        <dsp:cNvSpPr/>
      </dsp:nvSpPr>
      <dsp:spPr>
        <a:xfrm>
          <a:off x="640112" y="2615179"/>
          <a:ext cx="8096916" cy="4024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42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пошук співавторів, однодумців, тематичних спільнот</a:t>
          </a:r>
        </a:p>
      </dsp:txBody>
      <dsp:txXfrm>
        <a:off x="640112" y="2615179"/>
        <a:ext cx="8096916" cy="402429"/>
      </dsp:txXfrm>
    </dsp:sp>
    <dsp:sp modelId="{304B34C3-940A-493D-AFBB-AD64BEA28E23}">
      <dsp:nvSpPr>
        <dsp:cNvPr id="0" name=""/>
        <dsp:cNvSpPr/>
      </dsp:nvSpPr>
      <dsp:spPr>
        <a:xfrm>
          <a:off x="388594" y="2564876"/>
          <a:ext cx="503036" cy="5030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CD79E9-44BF-4638-A4C5-895FCF074F21}">
      <dsp:nvSpPr>
        <dsp:cNvPr id="0" name=""/>
        <dsp:cNvSpPr/>
      </dsp:nvSpPr>
      <dsp:spPr>
        <a:xfrm>
          <a:off x="309086" y="3218747"/>
          <a:ext cx="8427942" cy="4024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42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Рекомендації по літературі, авторах, спільнотах</a:t>
          </a:r>
        </a:p>
      </dsp:txBody>
      <dsp:txXfrm>
        <a:off x="309086" y="3218747"/>
        <a:ext cx="8427942" cy="402429"/>
      </dsp:txXfrm>
    </dsp:sp>
    <dsp:sp modelId="{154E0CD6-C3D0-4266-A310-ABB249530008}">
      <dsp:nvSpPr>
        <dsp:cNvPr id="0" name=""/>
        <dsp:cNvSpPr/>
      </dsp:nvSpPr>
      <dsp:spPr>
        <a:xfrm>
          <a:off x="57568" y="3168443"/>
          <a:ext cx="503036" cy="5030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033CB3-7F95-41E1-81BF-E8064342392D}" type="datetime1">
              <a:rPr lang="ru-RU" smtClean="0"/>
              <a:t>26.02.2019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1C10190-6A87-4EFF-B67B-FD2B4955DE6B}" type="datetime1">
              <a:rPr lang="ru-RU" noProof="0" smtClean="0"/>
              <a:t>26.02.2019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041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240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240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693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693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357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313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162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481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839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162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925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925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noProof="0" smtClean="0"/>
              <a:t>10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83017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361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361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240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63D273F9-4EFF-4F0B-9DF4-01F988EA6D1E}" type="datetime1">
              <a:rPr lang="ru-RU" smtClean="0"/>
              <a:t>26.02.2019</a:t>
            </a:fld>
            <a:endParaRPr lang="ru-RU" dirty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89B750-52B5-4380-A24A-7530EE5DCF6F}" type="datetime1">
              <a:rPr lang="ru-RU" smtClean="0"/>
              <a:t>26.02.2019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ADF49962-1D0D-4F31-AB9F-D72B431EE16F}" type="datetime1">
              <a:rPr lang="ru-RU" smtClean="0"/>
              <a:t>26.02.2019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A3FD9A-4A31-4F86-93A4-8837C3CDE1A3}" type="datetime1">
              <a:rPr lang="ru-RU" smtClean="0"/>
              <a:t>26.02.2019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5389B495-48D3-4554-8EC7-73D4659C5407}" type="datetime1">
              <a:rPr lang="ru-RU" smtClean="0"/>
              <a:t>26.02.2019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5AA998-4B36-404A-8DEA-DA5BB2816D86}" type="datetime1">
              <a:rPr lang="ru-RU" smtClean="0"/>
              <a:t>26.02.2019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3059E1-7810-4134-BA30-CD168ACA1ED0}" type="datetime1">
              <a:rPr lang="ru-RU" smtClean="0"/>
              <a:t>26.02.2019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8DD942-3932-490C-965E-CE019573200E}" type="datetime1">
              <a:rPr lang="ru-RU" smtClean="0"/>
              <a:t>26.02.2019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23EE73-29DE-4D32-853F-71E261A37FAC}" type="datetime1">
              <a:rPr lang="ru-RU" smtClean="0"/>
              <a:t>26.02.2019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 rtl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3AA2DE-E044-4C5E-88E8-826FD672C224}" type="datetime1">
              <a:rPr lang="ru-RU" smtClean="0"/>
              <a:t>26.02.2019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89F6FF-325E-4839-A110-B16E8C0199BE}" type="datetime1">
              <a:rPr lang="ru-RU" smtClean="0"/>
              <a:t>26.02.2019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 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</a:t>
            </a:r>
          </a:p>
          <a:p>
            <a:pPr lvl="6" rtl="0"/>
            <a:r>
              <a:rPr lang="ru-RU" dirty="0" smtClean="0"/>
              <a:t>Седьмой</a:t>
            </a:r>
          </a:p>
          <a:p>
            <a:pPr lvl="7" rtl="0"/>
            <a:r>
              <a:rPr lang="ru-RU" dirty="0" smtClean="0"/>
              <a:t>Восьмой</a:t>
            </a:r>
          </a:p>
          <a:p>
            <a:pPr lvl="8" rtl="0"/>
            <a:r>
              <a:rPr lang="ru-RU" dirty="0" smtClean="0"/>
              <a:t>Девятый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38ABFFF7-E2BC-4B90-8333-1B79B63513B3}" type="datetime1">
              <a:rPr lang="ru-RU" smtClean="0"/>
              <a:pPr/>
              <a:t>26.02.2019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.ua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nbuviap.gov.ua/bpnu/index.php?page_sites=poisk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hyperlink" Target="http://www.researcherid.com/" TargetMode="External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20.png"/><Relationship Id="rId9" Type="http://schemas.microsoft.com/office/2007/relationships/diagramDrawing" Target="../diagrams/drawing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4.jp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rcid.org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bmp"/><Relationship Id="rId2" Type="http://schemas.openxmlformats.org/officeDocument/2006/relationships/image" Target="../media/image31.b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bmp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44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nau.edu.ua/dovidka/ListOfProfPubl.aspx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lib.nau.edu.ua/profesors/default.aspx" TargetMode="External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10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uk-UA" dirty="0" smtClean="0"/>
              <a:t>Створення авторського профілю науковця –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0200" y="4538659"/>
            <a:ext cx="9262533" cy="865321"/>
          </a:xfrm>
        </p:spPr>
        <p:txBody>
          <a:bodyPr rtlCol="0"/>
          <a:lstStyle/>
          <a:p>
            <a:pPr rtl="0"/>
            <a:r>
              <a:rPr lang="uk-UA" b="1" dirty="0" smtClean="0"/>
              <a:t>перший крок для входження до міжнародної наукової спільноти</a:t>
            </a:r>
            <a:endParaRPr lang="uk-UA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0320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E6DC10"/>
                </a:solidFill>
              </a:rPr>
              <a:t>Науково-технічна бібліотека Національного авіаційного університету</a:t>
            </a:r>
            <a:endParaRPr lang="uk-UA" sz="2000" b="1" dirty="0">
              <a:solidFill>
                <a:srgbClr val="E6DC1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000" y="6115796"/>
            <a:ext cx="4868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solidFill>
                  <a:srgbClr val="E6DC10"/>
                </a:solidFill>
              </a:rPr>
              <a:t>Хавара</a:t>
            </a:r>
            <a:r>
              <a:rPr lang="uk-UA" b="1" smtClean="0">
                <a:solidFill>
                  <a:srgbClr val="E6DC10"/>
                </a:solidFill>
              </a:rPr>
              <a:t> Ольга Андріївна</a:t>
            </a:r>
          </a:p>
          <a:p>
            <a:r>
              <a:rPr lang="uk-UA" smtClean="0">
                <a:solidFill>
                  <a:srgbClr val="E6DC10"/>
                </a:solidFill>
              </a:rPr>
              <a:t>ВІАДБР, НТБ НАУ</a:t>
            </a:r>
            <a:endParaRPr lang="uk-UA" i="1">
              <a:solidFill>
                <a:srgbClr val="E6DC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smtClean="0"/>
              <a:t>Google Scholar</a:t>
            </a:r>
            <a:endParaRPr lang="uk-UA" b="1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373" y="1954244"/>
            <a:ext cx="2748714" cy="1906556"/>
          </a:xfrm>
        </p:spPr>
      </p:pic>
      <p:sp>
        <p:nvSpPr>
          <p:cNvPr id="9" name="TextBox 8"/>
          <p:cNvSpPr txBox="1"/>
          <p:nvPr/>
        </p:nvSpPr>
        <p:spPr>
          <a:xfrm>
            <a:off x="491067" y="1981201"/>
            <a:ext cx="7823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smtClean="0"/>
              <a:t>Google Scholar</a:t>
            </a:r>
            <a:r>
              <a:rPr lang="uk-UA" sz="2000" smtClean="0"/>
              <a:t> — пошукова система, яка індексує повний текст наукових публікацій всіх форматів і дисциплін. Дата виходу — листопад 2004 року. Індекс Google Scholar включає в себе більшість рецензованих онлайн-журналів Європи та Америки найбільших наукових видавництв.</a:t>
            </a:r>
            <a:endParaRPr lang="uk-UA" sz="200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272214756"/>
              </p:ext>
            </p:extLst>
          </p:nvPr>
        </p:nvGraphicFramePr>
        <p:xfrm>
          <a:off x="491067" y="3604863"/>
          <a:ext cx="7713133" cy="269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7753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b="1" dirty="0" smtClean="0"/>
              <a:t>Реєстрація. Крок 1: створення </a:t>
            </a:r>
            <a:r>
              <a:rPr lang="uk-UA" b="1" dirty="0" err="1" smtClean="0"/>
              <a:t>акаунту</a:t>
            </a:r>
            <a:r>
              <a:rPr lang="uk-UA" b="1" dirty="0" smtClean="0"/>
              <a:t> </a:t>
            </a:r>
            <a:r>
              <a:rPr lang="uk-UA" b="1" dirty="0" err="1" smtClean="0"/>
              <a:t>Google</a:t>
            </a:r>
            <a:r>
              <a:rPr lang="uk-UA" b="1" dirty="0" smtClean="0"/>
              <a:t> </a:t>
            </a:r>
            <a:endParaRPr lang="uk-U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8667" y="1905000"/>
            <a:ext cx="1125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Адреса: </a:t>
            </a:r>
            <a:r>
              <a:rPr lang="ru-RU" sz="2400" dirty="0">
                <a:hlinkClick r:id="rId3"/>
              </a:rPr>
              <a:t>https://</a:t>
            </a:r>
            <a:r>
              <a:rPr lang="ru-RU" sz="2400" dirty="0" smtClean="0">
                <a:hlinkClick r:id="rId3"/>
              </a:rPr>
              <a:t>scholar.google.com.ua</a:t>
            </a:r>
            <a:endParaRPr lang="ru-RU" sz="2400" dirty="0"/>
          </a:p>
          <a:p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4" y="2499221"/>
            <a:ext cx="5825066" cy="21235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862" y="1905000"/>
            <a:ext cx="4910945" cy="47921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7" y="4622801"/>
            <a:ext cx="5825066" cy="2235199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6260998" y="3310467"/>
            <a:ext cx="668662" cy="250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углом 13"/>
          <p:cNvSpPr/>
          <p:nvPr/>
        </p:nvSpPr>
        <p:spPr>
          <a:xfrm rot="10800000">
            <a:off x="6296828" y="5088468"/>
            <a:ext cx="597002" cy="55033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b="1" smtClean="0"/>
              <a:t>Реєстрація. Крок 2: заповнення анкети</a:t>
            </a:r>
            <a:endParaRPr lang="uk-UA" b="1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2" y="1854694"/>
            <a:ext cx="7528069" cy="48255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1201" y="2379133"/>
            <a:ext cx="42575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uk-UA" smtClean="0"/>
              <a:t>Вказуйте офіційну назву університету українською або англійською мовою, а не абревіатуру </a:t>
            </a:r>
            <a:r>
              <a:rPr lang="uk-UA" b="1" smtClean="0"/>
              <a:t>Національний авіаційний університет  </a:t>
            </a:r>
            <a:r>
              <a:rPr lang="uk-UA" smtClean="0"/>
              <a:t>або </a:t>
            </a:r>
            <a:r>
              <a:rPr lang="uk-UA" b="1" smtClean="0"/>
              <a:t>National aviation university</a:t>
            </a:r>
          </a:p>
          <a:p>
            <a:endParaRPr lang="uk-UA" b="1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uk-UA" smtClean="0"/>
              <a:t>Електронну пошту вказувати не особисту, а університетську      </a:t>
            </a:r>
            <a:r>
              <a:rPr lang="uk-UA" b="1" smtClean="0"/>
              <a:t>@nau.edu.ua</a:t>
            </a:r>
            <a:endParaRPr lang="uk-UA" b="1"/>
          </a:p>
        </p:txBody>
      </p:sp>
    </p:spTree>
    <p:extLst>
      <p:ext uri="{BB962C8B-B14F-4D97-AF65-F5344CB8AC3E}">
        <p14:creationId xmlns:p14="http://schemas.microsoft.com/office/powerpoint/2010/main" val="14102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b="1" smtClean="0"/>
              <a:t>Реєстрація. Крок 3: пошук статтей</a:t>
            </a:r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708" y="1945435"/>
            <a:ext cx="7911594" cy="476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b="1" smtClean="0"/>
              <a:t>Реєстрація. Крок 4: налаштування профілю</a:t>
            </a:r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0" y="2104236"/>
            <a:ext cx="6064285" cy="38139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104236"/>
            <a:ext cx="5392058" cy="16474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81800" y="4011217"/>
            <a:ext cx="47921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uk-UA" sz="2400" smtClean="0"/>
              <a:t>Зробити профіль загальнодоступним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400" smtClean="0"/>
              <a:t>добавити співавторів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400" smtClean="0"/>
              <a:t>зайти на вказаний під час реєстрації e-mail і перейти за посиланням у листі від Google</a:t>
            </a:r>
            <a:endParaRPr lang="uk-UA" sz="2400"/>
          </a:p>
        </p:txBody>
      </p:sp>
      <p:sp>
        <p:nvSpPr>
          <p:cNvPr id="9" name="Стрелка вправо 8"/>
          <p:cNvSpPr/>
          <p:nvPr/>
        </p:nvSpPr>
        <p:spPr>
          <a:xfrm>
            <a:off x="6209245" y="2927946"/>
            <a:ext cx="572555" cy="297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806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smtClean="0"/>
              <a:t>Бібліометрика української науки</a:t>
            </a:r>
            <a:endParaRPr lang="uk-UA" b="1"/>
          </a:p>
        </p:txBody>
      </p:sp>
      <p:sp>
        <p:nvSpPr>
          <p:cNvPr id="7" name="TextBox 6"/>
          <p:cNvSpPr txBox="1"/>
          <p:nvPr/>
        </p:nvSpPr>
        <p:spPr>
          <a:xfrm>
            <a:off x="423332" y="1871134"/>
            <a:ext cx="11192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smtClean="0"/>
              <a:t>Адреса: </a:t>
            </a:r>
            <a:r>
              <a:rPr lang="uk-UA" sz="2000" smtClean="0">
                <a:hlinkClick r:id="rId2"/>
              </a:rPr>
              <a:t>http://www.nbuviap.gov.ua/bpnu/index.php?page_sites=poisk</a:t>
            </a:r>
            <a:endParaRPr lang="uk-UA" sz="2000"/>
          </a:p>
        </p:txBody>
      </p:sp>
      <p:sp>
        <p:nvSpPr>
          <p:cNvPr id="10" name="TextBox 9"/>
          <p:cNvSpPr txBox="1"/>
          <p:nvPr/>
        </p:nvSpPr>
        <p:spPr>
          <a:xfrm>
            <a:off x="7459134" y="2489199"/>
            <a:ext cx="441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smtClean="0"/>
              <a:t>Бібліометрика української науки </a:t>
            </a:r>
            <a:r>
              <a:rPr lang="uk-UA" sz="2000" smtClean="0"/>
              <a:t>– це національний бібліометричний та наукометричний сервіс, призначений для формування в суспільстві цілісного уявлення про стан та динаміку процесів, що мають місце в науковому середовищі України. </a:t>
            </a:r>
            <a:endParaRPr lang="uk-UA" sz="20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90" y="2271244"/>
            <a:ext cx="6706875" cy="4235649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73735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n-US" dirty="0" err="1" smtClean="0"/>
              <a:t>ResearcherID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5680" y="1838867"/>
            <a:ext cx="4309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/>
              <a:t>Адреса</a:t>
            </a:r>
            <a:r>
              <a:rPr lang="uk-UA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>
                <a:hlinkClick r:id="rId3"/>
              </a:rPr>
              <a:t>http://www.researcherid.com</a:t>
            </a:r>
            <a:r>
              <a:rPr lang="en-US" dirty="0">
                <a:hlinkClick r:id="rId3"/>
              </a:rPr>
              <a:t>/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139" y="2015866"/>
            <a:ext cx="2486628" cy="2335199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41310385"/>
              </p:ext>
            </p:extLst>
          </p:nvPr>
        </p:nvGraphicFramePr>
        <p:xfrm>
          <a:off x="380999" y="2523066"/>
          <a:ext cx="7230533" cy="3420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3818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uk-UA" b="1" dirty="0" smtClean="0"/>
              <a:t>Реєстрація в </a:t>
            </a:r>
            <a:r>
              <a:rPr lang="uk-UA" b="1" dirty="0" err="1" smtClean="0"/>
              <a:t>ResearcherID</a:t>
            </a:r>
            <a:r>
              <a:rPr lang="en-US" b="1" dirty="0" smtClean="0"/>
              <a:t>. </a:t>
            </a:r>
            <a:r>
              <a:rPr lang="ru-RU" b="1" dirty="0" err="1" smtClean="0"/>
              <a:t>Крок</a:t>
            </a:r>
            <a:r>
              <a:rPr lang="ru-RU" b="1" dirty="0" smtClean="0"/>
              <a:t> 1</a:t>
            </a:r>
            <a:endParaRPr lang="uk-UA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913093"/>
            <a:ext cx="10328766" cy="464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uk-UA" b="1" dirty="0" smtClean="0"/>
              <a:t>Реєстрація в </a:t>
            </a:r>
            <a:r>
              <a:rPr lang="uk-UA" b="1" dirty="0" err="1" smtClean="0"/>
              <a:t>ResearcherID</a:t>
            </a:r>
            <a:r>
              <a:rPr lang="en-US" b="1" dirty="0" smtClean="0"/>
              <a:t>. </a:t>
            </a:r>
            <a:r>
              <a:rPr lang="ru-RU" b="1" dirty="0" err="1" smtClean="0"/>
              <a:t>Крок</a:t>
            </a:r>
            <a:r>
              <a:rPr lang="ru-RU" b="1" dirty="0" smtClean="0"/>
              <a:t> 2</a:t>
            </a:r>
            <a:endParaRPr lang="uk-UA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9" y="1998133"/>
            <a:ext cx="6135646" cy="4665134"/>
          </a:xfrm>
          <a:prstGeom prst="rect">
            <a:avLst/>
          </a:prstGeom>
          <a:ln>
            <a:solidFill>
              <a:schemeClr val="tx2">
                <a:lumMod val="65000"/>
                <a:lumOff val="3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520" y="1926056"/>
            <a:ext cx="6401355" cy="4809288"/>
          </a:xfrm>
          <a:prstGeom prst="rect">
            <a:avLst/>
          </a:prstGeom>
          <a:ln>
            <a:solidFill>
              <a:schemeClr val="tx2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2483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uk-UA" b="1" smtClean="0"/>
              <a:t>ORCiD</a:t>
            </a:r>
            <a:endParaRPr lang="uk-UA" b="1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75" y="1846262"/>
            <a:ext cx="5153025" cy="2505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0266" y="2167002"/>
            <a:ext cx="6358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smtClean="0"/>
              <a:t>ORCID </a:t>
            </a:r>
            <a:r>
              <a:rPr lang="uk-UA" sz="2000" smtClean="0"/>
              <a:t>(Open Researcher and Contributor ID) — унікальний 16-значний номер науковця, який дозволяє ідентифікувати саме його публікації, патенти, гранти та інші результати наукової діяльності</a:t>
            </a:r>
            <a:r>
              <a:rPr lang="uk-UA" smtClean="0"/>
              <a:t>.</a:t>
            </a:r>
            <a:endParaRPr lang="uk-UA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91224231"/>
              </p:ext>
            </p:extLst>
          </p:nvPr>
        </p:nvGraphicFramePr>
        <p:xfrm>
          <a:off x="330201" y="3488266"/>
          <a:ext cx="6604000" cy="2700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341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uk-UA" b="1" smtClean="0"/>
              <a:t>Основні терміни та поняття:</a:t>
            </a:r>
            <a:endParaRPr lang="uk-UA" b="1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651933" y="2190749"/>
            <a:ext cx="9037136" cy="3986213"/>
          </a:xfrm>
        </p:spPr>
        <p:txBody>
          <a:bodyPr rtlCol="0"/>
          <a:lstStyle/>
          <a:p>
            <a:pPr algn="just"/>
            <a:r>
              <a:rPr lang="uk-UA" b="1" smtClean="0"/>
              <a:t>Наукометрія</a:t>
            </a:r>
            <a:r>
              <a:rPr lang="uk-UA" smtClean="0"/>
              <a:t> – галузь наукознавства, що займається статистичними дослідженнями структури та динаміки масивів і потоків наукової інформації.</a:t>
            </a:r>
          </a:p>
          <a:p>
            <a:pPr algn="just"/>
            <a:r>
              <a:rPr lang="uk-UA" b="1" smtClean="0"/>
              <a:t>Індекс Гірша (h-індекс) - </a:t>
            </a:r>
            <a:r>
              <a:rPr lang="uk-UA" smtClean="0"/>
              <a:t>показник впливовості науковця, колективу науковців чи наукового закладу, заснований на кількості публікацій та їх цитуванні.</a:t>
            </a:r>
          </a:p>
          <a:p>
            <a:pPr algn="just"/>
            <a:r>
              <a:rPr lang="uk-UA" b="1" smtClean="0"/>
              <a:t>Наукометрична база - </a:t>
            </a:r>
            <a:r>
              <a:rPr lang="uk-UA" smtClean="0"/>
              <a:t>це бібліографічна і реферативна база даних з інструментами для відстеження цитованості статей, опублікованих у наукових виданнях.</a:t>
            </a:r>
            <a:endParaRPr lang="uk-UA" b="1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771" y="2294466"/>
            <a:ext cx="2225295" cy="338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Реєстрація в </a:t>
            </a:r>
            <a:r>
              <a:rPr lang="en-US" b="1" dirty="0" smtClean="0"/>
              <a:t>ORCiD</a:t>
            </a:r>
            <a:r>
              <a:rPr lang="ru-RU" b="1" dirty="0" smtClean="0"/>
              <a:t>. </a:t>
            </a:r>
            <a:r>
              <a:rPr lang="uk-UA" b="1" dirty="0" smtClean="0"/>
              <a:t>Крок</a:t>
            </a:r>
            <a:r>
              <a:rPr lang="ru-RU" b="1" dirty="0" smtClean="0"/>
              <a:t> 1</a:t>
            </a:r>
            <a:endParaRPr lang="uk-UA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2431518"/>
            <a:ext cx="96774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3100" y="1829857"/>
            <a:ext cx="5985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Адреса</a:t>
            </a:r>
            <a:r>
              <a:rPr lang="uk-UA" sz="2000" dirty="0" smtClean="0"/>
              <a:t>: </a:t>
            </a:r>
            <a:r>
              <a:rPr lang="en-US" sz="2000" dirty="0">
                <a:hlinkClick r:id="rId3"/>
              </a:rPr>
              <a:t>https://orcid.org/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88136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Реєстрація в </a:t>
            </a:r>
            <a:r>
              <a:rPr lang="en-US" b="1" dirty="0" smtClean="0"/>
              <a:t>ORCiD. </a:t>
            </a:r>
            <a:r>
              <a:rPr lang="uk-UA" b="1" dirty="0" smtClean="0"/>
              <a:t>Крок</a:t>
            </a:r>
            <a:r>
              <a:rPr lang="ru-RU" b="1" dirty="0" smtClean="0"/>
              <a:t> 2</a:t>
            </a:r>
            <a:endParaRPr lang="uk-UA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933" y="2166707"/>
            <a:ext cx="8635999" cy="436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12333" y="1797375"/>
            <a:ext cx="873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Натиснути </a:t>
            </a:r>
            <a:r>
              <a:rPr lang="uk-UA" sz="2000" b="1" dirty="0" smtClean="0"/>
              <a:t>«</a:t>
            </a:r>
            <a:r>
              <a:rPr lang="ru-RU" sz="2000" b="1" dirty="0" smtClean="0"/>
              <a:t>Зарегистрироваться</a:t>
            </a:r>
            <a:r>
              <a:rPr lang="uk-UA" sz="2000" b="1" dirty="0" smtClean="0"/>
              <a:t> и получить </a:t>
            </a:r>
            <a:r>
              <a:rPr lang="en-US" sz="2000" b="1" dirty="0" smtClean="0"/>
              <a:t>ORCID ID</a:t>
            </a:r>
            <a:r>
              <a:rPr lang="uk-UA" sz="2000" b="1" dirty="0" smtClean="0"/>
              <a:t>»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417661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Реєстрація в </a:t>
            </a:r>
            <a:r>
              <a:rPr lang="uk-UA" b="1" dirty="0" err="1" smtClean="0"/>
              <a:t>ORCiD</a:t>
            </a:r>
            <a:r>
              <a:rPr lang="uk-UA" b="1" dirty="0" smtClean="0"/>
              <a:t>. Крок 3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43" y="2277533"/>
            <a:ext cx="5162876" cy="43857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267" y="2443017"/>
            <a:ext cx="5948502" cy="389729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79400" y="1888067"/>
            <a:ext cx="5146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smtClean="0"/>
              <a:t>а). заповнити анкету</a:t>
            </a:r>
            <a:endParaRPr lang="uk-UA" sz="2000"/>
          </a:p>
        </p:txBody>
      </p:sp>
      <p:sp>
        <p:nvSpPr>
          <p:cNvPr id="7" name="TextBox 6"/>
          <p:cNvSpPr txBox="1"/>
          <p:nvPr/>
        </p:nvSpPr>
        <p:spPr>
          <a:xfrm>
            <a:off x="5952067" y="1957400"/>
            <a:ext cx="5723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б). додати відомості про себе та список праць </a:t>
            </a:r>
            <a:endParaRPr lang="uk-UA" sz="20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5585319" y="3928533"/>
            <a:ext cx="44294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306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uk-UA" b="1" smtClean="0"/>
              <a:t>ResearchGate</a:t>
            </a:r>
            <a:endParaRPr lang="uk-UA" b="1"/>
          </a:p>
        </p:txBody>
      </p:sp>
      <p:sp>
        <p:nvSpPr>
          <p:cNvPr id="4" name="TextBox 3"/>
          <p:cNvSpPr txBox="1"/>
          <p:nvPr/>
        </p:nvSpPr>
        <p:spPr>
          <a:xfrm>
            <a:off x="372532" y="1948934"/>
            <a:ext cx="9000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smtClean="0"/>
              <a:t>ResearchGate</a:t>
            </a:r>
            <a:r>
              <a:rPr lang="uk-UA" sz="2000" smtClean="0"/>
              <a:t> – безкоштовна соціальна  мережа для науковців та дослідників з елементами наукометричної бази, портал для наукового співробітництва</a:t>
            </a:r>
            <a:endParaRPr lang="uk-UA" sz="200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56577422"/>
              </p:ext>
            </p:extLst>
          </p:nvPr>
        </p:nvGraphicFramePr>
        <p:xfrm>
          <a:off x="584199" y="2688973"/>
          <a:ext cx="8788401" cy="3822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334" y="2068268"/>
            <a:ext cx="1708666" cy="170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b="1" smtClean="0"/>
              <a:t>Реєстрація в ResearchGate. Крок 1</a:t>
            </a:r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457199" y="1879601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smtClean="0"/>
              <a:t>Адреса: </a:t>
            </a:r>
            <a:r>
              <a:rPr lang="uk-UA" sz="2000" smtClean="0">
                <a:hlinkClick r:id="rId3"/>
              </a:rPr>
              <a:t>https://www.researchgate.net/</a:t>
            </a:r>
            <a:endParaRPr lang="uk-UA" sz="20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291265"/>
            <a:ext cx="9736007" cy="39148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799" y="1905000"/>
            <a:ext cx="1117599" cy="111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3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/>
              <a:t>Реєстрація в ResearchGate. Крок 2</a:t>
            </a:r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2217992"/>
            <a:ext cx="4205669" cy="44874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883" y="2494991"/>
            <a:ext cx="4166755" cy="42853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0200" y="1848660"/>
            <a:ext cx="5173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smtClean="0"/>
              <a:t>а). Обрати категорію (“Academic or Student”)</a:t>
            </a:r>
            <a:endParaRPr lang="uk-UA" sz="2000"/>
          </a:p>
        </p:txBody>
      </p:sp>
      <p:sp>
        <p:nvSpPr>
          <p:cNvPr id="11" name="TextBox 10"/>
          <p:cNvSpPr txBox="1"/>
          <p:nvPr/>
        </p:nvSpPr>
        <p:spPr>
          <a:xfrm>
            <a:off x="6214533" y="1848660"/>
            <a:ext cx="421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smtClean="0"/>
              <a:t>б). Внести назву університету та обрати факультет зі списку</a:t>
            </a:r>
            <a:endParaRPr lang="uk-UA" sz="2000"/>
          </a:p>
        </p:txBody>
      </p:sp>
      <p:sp>
        <p:nvSpPr>
          <p:cNvPr id="12" name="Стрелка вправо 11"/>
          <p:cNvSpPr/>
          <p:nvPr/>
        </p:nvSpPr>
        <p:spPr>
          <a:xfrm>
            <a:off x="4936067" y="4123267"/>
            <a:ext cx="1134533" cy="3384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799" y="1905000"/>
            <a:ext cx="1117599" cy="111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5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/>
              <a:t>Реєстрація в ResearchGate. Крок 3</a:t>
            </a:r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183" y="1828798"/>
            <a:ext cx="7589549" cy="48531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067" y="3725315"/>
            <a:ext cx="3090241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smtClean="0"/>
              <a:t>First Name – ім’я</a:t>
            </a:r>
            <a:endParaRPr lang="uk-UA" sz="2000"/>
          </a:p>
        </p:txBody>
      </p:sp>
      <p:sp>
        <p:nvSpPr>
          <p:cNvPr id="7" name="TextBox 6"/>
          <p:cNvSpPr txBox="1"/>
          <p:nvPr/>
        </p:nvSpPr>
        <p:spPr>
          <a:xfrm>
            <a:off x="364067" y="4260509"/>
            <a:ext cx="3090241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smtClean="0"/>
              <a:t>Last Name – прізвище</a:t>
            </a:r>
            <a:endParaRPr lang="uk-UA" sz="2000"/>
          </a:p>
        </p:txBody>
      </p:sp>
      <p:sp>
        <p:nvSpPr>
          <p:cNvPr id="9" name="TextBox 8"/>
          <p:cNvSpPr txBox="1"/>
          <p:nvPr/>
        </p:nvSpPr>
        <p:spPr>
          <a:xfrm>
            <a:off x="364068" y="4762062"/>
            <a:ext cx="309024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mtClean="0"/>
              <a:t>Your institution email – пошта в домені @nau.edu.ua</a:t>
            </a:r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364069" y="5484349"/>
            <a:ext cx="309024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smtClean="0"/>
              <a:t>Password – пароль</a:t>
            </a:r>
            <a:endParaRPr lang="uk-UA" sz="2000"/>
          </a:p>
        </p:txBody>
      </p:sp>
      <p:sp>
        <p:nvSpPr>
          <p:cNvPr id="11" name="Стрелка вправо 10"/>
          <p:cNvSpPr/>
          <p:nvPr/>
        </p:nvSpPr>
        <p:spPr>
          <a:xfrm>
            <a:off x="3454309" y="3817648"/>
            <a:ext cx="119380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право 11"/>
          <p:cNvSpPr/>
          <p:nvPr/>
        </p:nvSpPr>
        <p:spPr>
          <a:xfrm>
            <a:off x="3454309" y="4352842"/>
            <a:ext cx="119380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елка вправо 12"/>
          <p:cNvSpPr/>
          <p:nvPr/>
        </p:nvSpPr>
        <p:spPr>
          <a:xfrm>
            <a:off x="3458542" y="4900561"/>
            <a:ext cx="119380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право 13"/>
          <p:cNvSpPr/>
          <p:nvPr/>
        </p:nvSpPr>
        <p:spPr>
          <a:xfrm>
            <a:off x="3466915" y="6139394"/>
            <a:ext cx="119380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364067" y="6059631"/>
            <a:ext cx="309024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smtClean="0"/>
              <a:t>Continue – продовжити</a:t>
            </a:r>
            <a:endParaRPr lang="uk-UA" sz="2000"/>
          </a:p>
        </p:txBody>
      </p:sp>
      <p:sp>
        <p:nvSpPr>
          <p:cNvPr id="16" name="Стрелка вправо 15"/>
          <p:cNvSpPr/>
          <p:nvPr/>
        </p:nvSpPr>
        <p:spPr>
          <a:xfrm>
            <a:off x="3462775" y="5484349"/>
            <a:ext cx="119380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7" y="1981200"/>
            <a:ext cx="1117599" cy="111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/>
              <a:t>Реєстрація в ResearchGate. Крок 4</a:t>
            </a:r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69" y="2325132"/>
            <a:ext cx="8383120" cy="38512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77969" y="1896533"/>
            <a:ext cx="6015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smtClean="0"/>
              <a:t>Додати фото, список праць та співавторів</a:t>
            </a:r>
            <a:endParaRPr lang="uk-UA" sz="20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664" y="1896533"/>
            <a:ext cx="1117599" cy="1117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01667" y="3361266"/>
            <a:ext cx="2929463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smtClean="0"/>
              <a:t>Не забудьте підтвердити свій обліковий запис через разове повідомлення з посиланням, яке прийшло на поштову скриньку, вказану при реєстрації !</a:t>
            </a:r>
            <a:endParaRPr lang="uk-UA" sz="2000" b="1"/>
          </a:p>
        </p:txBody>
      </p:sp>
    </p:spTree>
    <p:extLst>
      <p:ext uri="{BB962C8B-B14F-4D97-AF65-F5344CB8AC3E}">
        <p14:creationId xmlns:p14="http://schemas.microsoft.com/office/powerpoint/2010/main" val="144654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smtClean="0"/>
              <a:t>SciVerse Scopus</a:t>
            </a:r>
            <a:endParaRPr lang="uk-UA" b="1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328" y="1990090"/>
            <a:ext cx="3742177" cy="3183043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55933225"/>
              </p:ext>
            </p:extLst>
          </p:nvPr>
        </p:nvGraphicFramePr>
        <p:xfrm>
          <a:off x="270934" y="1921934"/>
          <a:ext cx="7721600" cy="4047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873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Профіль науковця в </a:t>
            </a:r>
            <a:r>
              <a:rPr lang="en-US" b="1" dirty="0" smtClean="0"/>
              <a:t>Scopus</a:t>
            </a:r>
            <a:endParaRPr lang="uk-UA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14" y="1843206"/>
            <a:ext cx="8603622" cy="49131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8187267" y="2723065"/>
            <a:ext cx="2118269" cy="2458535"/>
          </a:xfrm>
          <a:prstGeom prst="rect">
            <a:avLst/>
          </a:prstGeom>
          <a:solidFill>
            <a:schemeClr val="accent1">
              <a:alpha val="6000"/>
            </a:schemeClr>
          </a:solidFill>
          <a:ln w="19050" cmpd="sng">
            <a:solidFill>
              <a:srgbClr val="E6DC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668" y="1913891"/>
            <a:ext cx="1482637" cy="126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9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uk-UA" b="1" smtClean="0"/>
              <a:t>Індекс Гірша (h-індекс)</a:t>
            </a:r>
            <a:endParaRPr lang="uk-UA" b="1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33067" y="5342466"/>
            <a:ext cx="4267198" cy="1388993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uk-UA" sz="2000" b="1" i="1" dirty="0" smtClean="0"/>
              <a:t>h</a:t>
            </a:r>
            <a:r>
              <a:rPr lang="uk-UA" sz="2000" b="1" dirty="0" smtClean="0"/>
              <a:t>-індекс </a:t>
            </a:r>
            <a:r>
              <a:rPr lang="uk-UA" sz="2000" dirty="0" smtClean="0"/>
              <a:t>науковця дорівнює </a:t>
            </a:r>
            <a:r>
              <a:rPr lang="uk-UA" sz="2000" i="1" dirty="0" smtClean="0"/>
              <a:t>h</a:t>
            </a:r>
            <a:r>
              <a:rPr lang="uk-UA" sz="2000" dirty="0" smtClean="0"/>
              <a:t> якщо він є автором </a:t>
            </a:r>
            <a:r>
              <a:rPr lang="uk-UA" sz="2000" i="1" dirty="0" smtClean="0"/>
              <a:t>h</a:t>
            </a:r>
            <a:r>
              <a:rPr lang="uk-UA" sz="2000" dirty="0" smtClean="0"/>
              <a:t> публікацій, кожна з яких була процитована щонайменше </a:t>
            </a:r>
            <a:r>
              <a:rPr lang="uk-UA" sz="2000" i="1" dirty="0" smtClean="0"/>
              <a:t>h</a:t>
            </a:r>
            <a:r>
              <a:rPr lang="uk-UA" sz="2000" dirty="0" smtClean="0"/>
              <a:t> разів.</a:t>
            </a:r>
            <a:endParaRPr lang="uk-UA" sz="2000" dirty="0"/>
          </a:p>
        </p:txBody>
      </p:sp>
      <p:graphicFrame>
        <p:nvGraphicFramePr>
          <p:cNvPr id="12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55016678"/>
              </p:ext>
            </p:extLst>
          </p:nvPr>
        </p:nvGraphicFramePr>
        <p:xfrm>
          <a:off x="6324600" y="2048933"/>
          <a:ext cx="4212696" cy="323103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063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063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7413">
                <a:tc>
                  <a:txBody>
                    <a:bodyPr/>
                    <a:lstStyle/>
                    <a:p>
                      <a:pPr algn="ctr" rtl="0"/>
                      <a:r>
                        <a:rPr lang="uk-UA" noProof="0" dirty="0" smtClean="0"/>
                        <a:t>Стаття</a:t>
                      </a:r>
                      <a:endParaRPr lang="uk-UA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noProof="0" smtClean="0"/>
                        <a:t>Цитування</a:t>
                      </a:r>
                      <a:endParaRPr lang="uk-UA" noProof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7413">
                <a:tc>
                  <a:txBody>
                    <a:bodyPr/>
                    <a:lstStyle/>
                    <a:p>
                      <a:pPr algn="ctr" rtl="0"/>
                      <a:r>
                        <a:rPr lang="uk-UA" sz="2400" noProof="0" smtClean="0"/>
                        <a:t>Стаття 1</a:t>
                      </a:r>
                      <a:endParaRPr lang="uk-UA" sz="2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sz="2400" noProof="0" smtClean="0"/>
                        <a:t>20</a:t>
                      </a:r>
                      <a:endParaRPr lang="uk-UA" sz="2400" noProof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7413">
                <a:tc>
                  <a:txBody>
                    <a:bodyPr/>
                    <a:lstStyle/>
                    <a:p>
                      <a:pPr algn="ctr" rtl="0"/>
                      <a:r>
                        <a:rPr lang="uk-UA" sz="2400" noProof="0" smtClean="0"/>
                        <a:t>Стаття</a:t>
                      </a:r>
                      <a:r>
                        <a:rPr lang="uk-UA" sz="2400" baseline="0" noProof="0" smtClean="0"/>
                        <a:t> 2</a:t>
                      </a:r>
                      <a:endParaRPr lang="uk-UA" sz="2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sz="2400" noProof="0" smtClean="0"/>
                        <a:t>14</a:t>
                      </a:r>
                      <a:endParaRPr lang="uk-UA" sz="2400" noProof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635">
                <a:tc>
                  <a:txBody>
                    <a:bodyPr/>
                    <a:lstStyle/>
                    <a:p>
                      <a:pPr algn="ctr" rtl="0"/>
                      <a:r>
                        <a:rPr lang="uk-UA" sz="2400" noProof="0" smtClean="0"/>
                        <a:t>Стаття</a:t>
                      </a:r>
                      <a:r>
                        <a:rPr lang="uk-UA" sz="2400" baseline="0" noProof="0" smtClean="0"/>
                        <a:t>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sz="2400" noProof="0" smtClean="0"/>
                        <a:t>8</a:t>
                      </a:r>
                      <a:endParaRPr lang="uk-UA" sz="2400" noProof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635">
                <a:tc>
                  <a:txBody>
                    <a:bodyPr/>
                    <a:lstStyle/>
                    <a:p>
                      <a:pPr algn="ctr" rtl="0"/>
                      <a:r>
                        <a:rPr lang="uk-UA" sz="2400" baseline="0" noProof="0" smtClean="0"/>
                        <a:t>Стаття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sz="2400" noProof="0" smtClean="0"/>
                        <a:t>5</a:t>
                      </a:r>
                      <a:endParaRPr lang="uk-UA" sz="2400" noProof="0"/>
                    </a:p>
                  </a:txBody>
                  <a:tcPr anchor="ctr"/>
                </a:tc>
              </a:tr>
              <a:tr h="360635">
                <a:tc>
                  <a:txBody>
                    <a:bodyPr/>
                    <a:lstStyle/>
                    <a:p>
                      <a:pPr algn="ctr" rtl="0"/>
                      <a:r>
                        <a:rPr lang="uk-UA" sz="2400" b="1" baseline="0" noProof="0" smtClean="0">
                          <a:solidFill>
                            <a:srgbClr val="FF0000"/>
                          </a:solidFill>
                        </a:rPr>
                        <a:t>Стаття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sz="2400" b="1" noProof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uk-UA" sz="2400" b="1" noProof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60635">
                <a:tc>
                  <a:txBody>
                    <a:bodyPr/>
                    <a:lstStyle/>
                    <a:p>
                      <a:pPr algn="ctr" rtl="0"/>
                      <a:r>
                        <a:rPr lang="uk-UA" sz="2400" baseline="0" noProof="0" smtClean="0"/>
                        <a:t>Стаття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noProof="0" smtClean="0"/>
                        <a:t>4</a:t>
                      </a:r>
                      <a:endParaRPr lang="uk-UA" sz="2400" noProof="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74" y="2095500"/>
            <a:ext cx="2857500" cy="2514600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lumMod val="85000"/>
              </a:scheme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95867" y="4686299"/>
            <a:ext cx="3318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smtClean="0"/>
              <a:t>Запропонований в 2005 році американським фізиком  </a:t>
            </a:r>
            <a:r>
              <a:rPr lang="uk-UA" sz="2400" b="1" i="1" smtClean="0"/>
              <a:t>Хорхе Гіршем</a:t>
            </a:r>
            <a:r>
              <a:rPr lang="uk-UA" sz="2400" smtClean="0"/>
              <a:t>.</a:t>
            </a:r>
            <a:endParaRPr lang="uk-UA" sz="2400"/>
          </a:p>
        </p:txBody>
      </p:sp>
      <p:sp>
        <p:nvSpPr>
          <p:cNvPr id="5" name="Прямоугольник 4"/>
          <p:cNvSpPr/>
          <p:nvPr/>
        </p:nvSpPr>
        <p:spPr>
          <a:xfrm>
            <a:off x="795867" y="4686298"/>
            <a:ext cx="3318933" cy="12003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Scopus. </a:t>
            </a:r>
            <a:r>
              <a:rPr lang="uk-UA" b="1" dirty="0" smtClean="0"/>
              <a:t>Об</a:t>
            </a:r>
            <a:r>
              <a:rPr lang="en-US" b="1" dirty="0" smtClean="0"/>
              <a:t>’</a:t>
            </a:r>
            <a:r>
              <a:rPr lang="uk-UA" b="1" dirty="0" smtClean="0"/>
              <a:t>єднання профілей</a:t>
            </a:r>
            <a:endParaRPr lang="uk-UA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66" y="2148045"/>
            <a:ext cx="8604149" cy="45950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866" y="1794290"/>
            <a:ext cx="8705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1. Знайти всі профілі одного автора </a:t>
            </a:r>
            <a:endParaRPr lang="uk-UA" sz="2000" dirty="0"/>
          </a:p>
        </p:txBody>
      </p:sp>
      <p:sp>
        <p:nvSpPr>
          <p:cNvPr id="8" name="Стрелка влево 7"/>
          <p:cNvSpPr/>
          <p:nvPr/>
        </p:nvSpPr>
        <p:spPr>
          <a:xfrm rot="12615315">
            <a:off x="6498169" y="3561647"/>
            <a:ext cx="618066" cy="24553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668" y="1913891"/>
            <a:ext cx="1482637" cy="126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9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smtClean="0"/>
              <a:t>Scopus. Об’єднання профілей</a:t>
            </a:r>
            <a:endParaRPr lang="uk-UA" b="1"/>
          </a:p>
        </p:txBody>
      </p:sp>
      <p:sp>
        <p:nvSpPr>
          <p:cNvPr id="6" name="TextBox 5"/>
          <p:cNvSpPr txBox="1"/>
          <p:nvPr/>
        </p:nvSpPr>
        <p:spPr>
          <a:xfrm>
            <a:off x="392587" y="1856567"/>
            <a:ext cx="8705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smtClean="0"/>
              <a:t>2. Обрати з переліку ім’я для профілю</a:t>
            </a:r>
            <a:endParaRPr lang="uk-UA" sz="20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87" y="2256676"/>
            <a:ext cx="6157494" cy="259864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261" y="3479797"/>
            <a:ext cx="6348424" cy="301413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620933" y="3124200"/>
            <a:ext cx="5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mtClean="0"/>
              <a:t>3. Підтвердити, що  це Ваш особистий профіль</a:t>
            </a:r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668" y="1913891"/>
            <a:ext cx="1482637" cy="126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9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Scopus. </a:t>
            </a:r>
            <a:r>
              <a:rPr lang="uk-UA" b="1" dirty="0" smtClean="0"/>
              <a:t>Об</a:t>
            </a:r>
            <a:r>
              <a:rPr lang="en-US" b="1" dirty="0" smtClean="0"/>
              <a:t>’</a:t>
            </a:r>
            <a:r>
              <a:rPr lang="uk-UA" b="1" dirty="0" smtClean="0"/>
              <a:t>єднання профілей</a:t>
            </a:r>
            <a:endParaRPr lang="uk-UA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2587" y="1771901"/>
            <a:ext cx="8705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4. Переглянути список документів, прикріплених до профілей</a:t>
            </a:r>
            <a:endParaRPr lang="uk-UA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2172011"/>
            <a:ext cx="7772400" cy="46150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668" y="1913891"/>
            <a:ext cx="1482637" cy="1261110"/>
          </a:xfrm>
          <a:prstGeom prst="rect">
            <a:avLst/>
          </a:prstGeom>
        </p:spPr>
      </p:pic>
      <p:sp>
        <p:nvSpPr>
          <p:cNvPr id="8" name="Стрелка влево 7"/>
          <p:cNvSpPr/>
          <p:nvPr/>
        </p:nvSpPr>
        <p:spPr>
          <a:xfrm>
            <a:off x="3847995" y="6206067"/>
            <a:ext cx="778933" cy="32173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521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smtClean="0"/>
              <a:t>Scopus. Об’єднання профілей</a:t>
            </a:r>
            <a:endParaRPr lang="uk-UA" b="1"/>
          </a:p>
        </p:txBody>
      </p:sp>
      <p:sp>
        <p:nvSpPr>
          <p:cNvPr id="6" name="TextBox 5"/>
          <p:cNvSpPr txBox="1"/>
          <p:nvPr/>
        </p:nvSpPr>
        <p:spPr>
          <a:xfrm>
            <a:off x="392587" y="1771901"/>
            <a:ext cx="8705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smtClean="0"/>
              <a:t>5. Обрати зі списку організацію</a:t>
            </a:r>
            <a:endParaRPr lang="uk-UA" sz="200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668" y="1913891"/>
            <a:ext cx="1482637" cy="12611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7" y="2201854"/>
            <a:ext cx="8212682" cy="202750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575732" y="3403599"/>
            <a:ext cx="1634067" cy="28786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27" y="4436656"/>
            <a:ext cx="7779073" cy="22548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06868" y="4044693"/>
            <a:ext cx="3485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smtClean="0"/>
              <a:t>6. Переглянути та відправити</a:t>
            </a:r>
            <a:endParaRPr lang="uk-UA" sz="2000"/>
          </a:p>
        </p:txBody>
      </p:sp>
      <p:sp>
        <p:nvSpPr>
          <p:cNvPr id="13" name="Стрелка влево 12"/>
          <p:cNvSpPr/>
          <p:nvPr/>
        </p:nvSpPr>
        <p:spPr>
          <a:xfrm rot="11031595">
            <a:off x="10590614" y="6301540"/>
            <a:ext cx="778933" cy="32173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660400" y="4755829"/>
            <a:ext cx="3598333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mtClean="0"/>
              <a:t>На вказаний при реєстрації в Scopus e-mail прийде лист з проханням підтвердити бажання об’єднати профілі. Для цього слід перейти за посиланням!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057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</a:t>
            </a:r>
            <a:r>
              <a:rPr lang="uk-UA" b="1" dirty="0" smtClean="0"/>
              <a:t>б</a:t>
            </a:r>
            <a:r>
              <a:rPr lang="en-US" b="1" dirty="0" smtClean="0"/>
              <a:t>’</a:t>
            </a:r>
            <a:r>
              <a:rPr lang="uk-UA" b="1" dirty="0" smtClean="0"/>
              <a:t>єднання списків праць з різних профілей</a:t>
            </a:r>
            <a:endParaRPr lang="uk-UA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9639885"/>
              </p:ext>
            </p:extLst>
          </p:nvPr>
        </p:nvGraphicFramePr>
        <p:xfrm>
          <a:off x="355602" y="1964267"/>
          <a:ext cx="8263465" cy="2074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99295940"/>
              </p:ext>
            </p:extLst>
          </p:nvPr>
        </p:nvGraphicFramePr>
        <p:xfrm>
          <a:off x="347135" y="4114799"/>
          <a:ext cx="8331198" cy="2184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033" y="2556934"/>
            <a:ext cx="2963784" cy="277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5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Авторський профіль від НТБ НАУ</a:t>
            </a:r>
            <a:endParaRPr lang="uk-UA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3" y="2242680"/>
            <a:ext cx="7591191" cy="44961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4933" y="1856415"/>
            <a:ext cx="8195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Адреса: </a:t>
            </a:r>
            <a:r>
              <a:rPr lang="en-US" sz="2000" dirty="0">
                <a:hlinkClick r:id="rId3"/>
              </a:rPr>
              <a:t>http://www.lib.nau.edu.ua/dovidka/ListOfProfPubl.aspx</a:t>
            </a:r>
            <a:endParaRPr lang="uk-UA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01" y="2056470"/>
            <a:ext cx="1905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6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Авторський профіль від НТБ НАУ</a:t>
            </a:r>
            <a:endParaRPr lang="uk-UA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01" y="2056470"/>
            <a:ext cx="1905000" cy="254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917151"/>
            <a:ext cx="8635999" cy="473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0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Рейтинги науковців НАУ</a:t>
            </a:r>
            <a:endParaRPr lang="uk-UA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5" y="2192833"/>
            <a:ext cx="7593311" cy="34430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724476"/>
            <a:ext cx="7793547" cy="34850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270" y="3281100"/>
            <a:ext cx="7939174" cy="3424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4218" y="1823501"/>
            <a:ext cx="652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Адреса: </a:t>
            </a:r>
            <a:r>
              <a:rPr lang="en-US" sz="2000" dirty="0">
                <a:hlinkClick r:id="rId5"/>
              </a:rPr>
              <a:t>http://www.lib.nau.edu.ua/profesors/default.aspx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22183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838015" y="658346"/>
            <a:ext cx="6597464" cy="1940921"/>
          </a:xfrm>
        </p:spPr>
        <p:txBody>
          <a:bodyPr rtlCol="0"/>
          <a:lstStyle/>
          <a:p>
            <a:pPr algn="ctr" rtl="0"/>
            <a:r>
              <a:rPr lang="uk-UA" smtClean="0"/>
              <a:t>Дякую за увагу!</a:t>
            </a:r>
            <a:endParaRPr lang="uk-UA"/>
          </a:p>
        </p:txBody>
      </p:sp>
      <p:sp>
        <p:nvSpPr>
          <p:cNvPr id="14" name="Текст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algn="ctr" rtl="0"/>
            <a:r>
              <a:rPr lang="uk-UA" sz="4800" b="1" smtClean="0"/>
              <a:t>Запитання?</a:t>
            </a:r>
            <a:endParaRPr lang="uk-UA" b="1"/>
          </a:p>
        </p:txBody>
      </p:sp>
      <p:sp>
        <p:nvSpPr>
          <p:cNvPr id="2" name="Прямоугольник 1"/>
          <p:cNvSpPr/>
          <p:nvPr/>
        </p:nvSpPr>
        <p:spPr>
          <a:xfrm>
            <a:off x="127000" y="5812009"/>
            <a:ext cx="342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smtClean="0">
                <a:solidFill>
                  <a:srgbClr val="E6DC10"/>
                </a:solidFill>
              </a:rPr>
              <a:t>НТБ НАУ, корпус 8б, к.6</a:t>
            </a:r>
          </a:p>
          <a:p>
            <a:r>
              <a:rPr lang="uk-UA" sz="2000" smtClean="0">
                <a:solidFill>
                  <a:srgbClr val="E6DC10"/>
                </a:solidFill>
              </a:rPr>
              <a:t>naukometria@nau.edu.ua</a:t>
            </a:r>
          </a:p>
          <a:p>
            <a:r>
              <a:rPr lang="uk-UA" sz="2000" smtClean="0">
                <a:solidFill>
                  <a:srgbClr val="E6DC10"/>
                </a:solidFill>
              </a:rPr>
              <a:t>Тел.: 60-07</a:t>
            </a:r>
            <a:endParaRPr lang="uk-UA" sz="2000" i="1">
              <a:solidFill>
                <a:srgbClr val="E6DC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Вм</a:t>
            </a:r>
            <a:r>
              <a:rPr lang="uk-UA" b="1" dirty="0" err="1" smtClean="0"/>
              <a:t>іст</a:t>
            </a:r>
            <a:r>
              <a:rPr lang="uk-UA" b="1" dirty="0" smtClean="0"/>
              <a:t> </a:t>
            </a:r>
            <a:r>
              <a:rPr lang="uk-UA" b="1" dirty="0" err="1" smtClean="0"/>
              <a:t>наукометричних</a:t>
            </a:r>
            <a:r>
              <a:rPr lang="uk-UA" b="1" dirty="0" smtClean="0"/>
              <a:t> баз:</a:t>
            </a:r>
            <a:endParaRPr lang="uk-UA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40102561"/>
              </p:ext>
            </p:extLst>
          </p:nvPr>
        </p:nvGraphicFramePr>
        <p:xfrm>
          <a:off x="1269999" y="2201333"/>
          <a:ext cx="7399867" cy="41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0" y="1913466"/>
            <a:ext cx="2768600" cy="27686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426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smtClean="0"/>
              <a:t>Конкуренція!</a:t>
            </a:r>
            <a:endParaRPr lang="uk-UA" sz="3200" b="1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14" y="2614083"/>
            <a:ext cx="3254227" cy="3244849"/>
          </a:xfrm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395003799"/>
              </p:ext>
            </p:extLst>
          </p:nvPr>
        </p:nvGraphicFramePr>
        <p:xfrm>
          <a:off x="296333" y="2099734"/>
          <a:ext cx="8144934" cy="4047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081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uk-UA" b="1" smtClean="0"/>
              <a:t>Авторський профіль</a:t>
            </a:r>
            <a:endParaRPr lang="uk-UA" b="1"/>
          </a:p>
        </p:txBody>
      </p:sp>
      <p:graphicFrame>
        <p:nvGraphicFramePr>
          <p:cNvPr id="8" name="Объект 2" descr="Трапециевидный список с четырьмя группами, расположенными слева направо. Под каждой группой приведено описание задачи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884197"/>
              </p:ext>
            </p:extLst>
          </p:nvPr>
        </p:nvGraphicFramePr>
        <p:xfrm>
          <a:off x="821267" y="2190750"/>
          <a:ext cx="10354733" cy="398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Аналіз </a:t>
            </a:r>
            <a:r>
              <a:rPr lang="ru-RU" b="1" dirty="0" smtClean="0"/>
              <a:t>умов </a:t>
            </a:r>
            <a:r>
              <a:rPr lang="uk-UA" b="1" dirty="0" smtClean="0"/>
              <a:t>участі у конкурсах наукових робіт</a:t>
            </a:r>
            <a:endParaRPr lang="uk-UA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3171724"/>
              </p:ext>
            </p:extLst>
          </p:nvPr>
        </p:nvGraphicFramePr>
        <p:xfrm>
          <a:off x="1295400" y="2218266"/>
          <a:ext cx="7704666" cy="36271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040714"/>
                <a:gridCol w="4663952"/>
              </a:tblGrid>
              <a:tr h="422834">
                <a:tc>
                  <a:txBody>
                    <a:bodyPr/>
                    <a:lstStyle/>
                    <a:p>
                      <a:r>
                        <a:rPr lang="uk-UA" sz="2200" dirty="0" smtClean="0"/>
                        <a:t>Участь у проектах</a:t>
                      </a:r>
                      <a:endParaRPr lang="uk-UA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200" dirty="0" smtClean="0"/>
                        <a:t>Вимоги до авторів</a:t>
                      </a:r>
                      <a:endParaRPr lang="uk-UA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1743">
                <a:tc>
                  <a:txBody>
                    <a:bodyPr/>
                    <a:lstStyle/>
                    <a:p>
                      <a:pPr algn="l"/>
                      <a:r>
                        <a:rPr lang="uk-UA" sz="2200" dirty="0" smtClean="0"/>
                        <a:t>Конкурс проектів</a:t>
                      </a:r>
                      <a:r>
                        <a:rPr lang="uk-UA" sz="2200" baseline="0" dirty="0" smtClean="0"/>
                        <a:t> наукових робіт та науково-технічних (експериментальних) розробок МОН України</a:t>
                      </a:r>
                      <a:endParaRPr lang="uk-UA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200" dirty="0" smtClean="0"/>
                        <a:t>Зазначити </a:t>
                      </a:r>
                      <a:r>
                        <a:rPr lang="en-US" sz="2200" b="1" dirty="0" smtClean="0"/>
                        <a:t>h-</a:t>
                      </a:r>
                      <a:r>
                        <a:rPr lang="uk-UA" sz="2200" b="1" dirty="0" smtClean="0"/>
                        <a:t>індекс</a:t>
                      </a:r>
                      <a:r>
                        <a:rPr lang="uk-UA" sz="2200" b="1" baseline="0" dirty="0" smtClean="0"/>
                        <a:t> </a:t>
                      </a:r>
                      <a:r>
                        <a:rPr lang="uk-UA" sz="2200" baseline="0" dirty="0" smtClean="0"/>
                        <a:t>керівника та учасників проекту згідно </a:t>
                      </a:r>
                      <a:r>
                        <a:rPr lang="en-US" sz="2200" b="1" baseline="0" dirty="0" smtClean="0"/>
                        <a:t>Scopus</a:t>
                      </a:r>
                      <a:r>
                        <a:rPr lang="uk-UA" sz="2200" baseline="0" dirty="0" smtClean="0"/>
                        <a:t>.</a:t>
                      </a:r>
                    </a:p>
                    <a:p>
                      <a:pPr algn="just"/>
                      <a:r>
                        <a:rPr lang="uk-UA" sz="2200" baseline="0" dirty="0" smtClean="0"/>
                        <a:t>Подати перелік статей у журналах, що входять до МНБД </a:t>
                      </a:r>
                      <a:r>
                        <a:rPr lang="en-US" sz="2200" b="1" baseline="0" dirty="0" smtClean="0"/>
                        <a:t>Web of Science </a:t>
                      </a:r>
                      <a:r>
                        <a:rPr lang="ru-RU" sz="2200" baseline="0" dirty="0" smtClean="0"/>
                        <a:t>та </a:t>
                      </a:r>
                      <a:r>
                        <a:rPr lang="en-US" sz="2200" b="1" baseline="0" dirty="0" smtClean="0"/>
                        <a:t>Scopus, Index Copernicus</a:t>
                      </a:r>
                      <a:endParaRPr lang="uk-UA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9516"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/>
                        <a:t>Конкурс з</a:t>
                      </a:r>
                      <a:r>
                        <a:rPr lang="uk-UA" sz="2200" dirty="0" smtClean="0"/>
                        <a:t>і</a:t>
                      </a:r>
                      <a:r>
                        <a:rPr lang="uk-UA" sz="2200" baseline="0" dirty="0" smtClean="0"/>
                        <a:t> здобуття Державної премії України в галузі науки і техніки</a:t>
                      </a:r>
                      <a:endParaRPr lang="uk-UA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200" dirty="0" smtClean="0"/>
                        <a:t>Вказати кількість публікацій за темою роботи, загальну кількість </a:t>
                      </a:r>
                      <a:r>
                        <a:rPr lang="uk-UA" sz="2200" b="1" dirty="0" smtClean="0"/>
                        <a:t>посилань</a:t>
                      </a:r>
                      <a:r>
                        <a:rPr lang="uk-UA" sz="2200" dirty="0" smtClean="0"/>
                        <a:t> та </a:t>
                      </a:r>
                      <a:r>
                        <a:rPr lang="en-US" sz="2200" b="1" dirty="0" smtClean="0"/>
                        <a:t>h-</a:t>
                      </a:r>
                      <a:r>
                        <a:rPr lang="uk-UA" sz="2200" b="1" dirty="0" smtClean="0"/>
                        <a:t>індекс</a:t>
                      </a:r>
                      <a:r>
                        <a:rPr lang="uk-UA" sz="2200" b="1" baseline="0" dirty="0" smtClean="0"/>
                        <a:t>  </a:t>
                      </a:r>
                      <a:r>
                        <a:rPr lang="uk-UA" sz="2200" baseline="0" dirty="0" smtClean="0"/>
                        <a:t>(згідно МНБД </a:t>
                      </a:r>
                      <a:r>
                        <a:rPr lang="en-US" sz="2200" b="1" baseline="0" dirty="0" smtClean="0"/>
                        <a:t>Scopus, Google Scholar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ru-RU" sz="2200" baseline="0" dirty="0" smtClean="0"/>
                        <a:t>та</a:t>
                      </a:r>
                      <a:r>
                        <a:rPr lang="uk-UA" sz="2200" baseline="0" dirty="0" smtClean="0"/>
                        <a:t> інших)</a:t>
                      </a:r>
                      <a:endParaRPr lang="uk-UA" sz="2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006" y="1939966"/>
            <a:ext cx="2704365" cy="15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1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uk-UA" b="1" dirty="0" smtClean="0"/>
              <a:t>Види авторських профілей</a:t>
            </a:r>
            <a:endParaRPr lang="uk-UA" b="1" dirty="0"/>
          </a:p>
        </p:txBody>
      </p:sp>
      <p:graphicFrame>
        <p:nvGraphicFramePr>
          <p:cNvPr id="8" name="Объект 2" descr="Трапециевидный список с четырьмя группами, расположенными слева направо. Под каждой группой приведено описание задачи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809085"/>
              </p:ext>
            </p:extLst>
          </p:nvPr>
        </p:nvGraphicFramePr>
        <p:xfrm>
          <a:off x="635002" y="1964268"/>
          <a:ext cx="7044266" cy="4246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80678577"/>
              </p:ext>
            </p:extLst>
          </p:nvPr>
        </p:nvGraphicFramePr>
        <p:xfrm>
          <a:off x="762000" y="2048933"/>
          <a:ext cx="7730065" cy="4326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486" y="2114548"/>
            <a:ext cx="2787650" cy="301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4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</a:t>
            </a:r>
            <a:r>
              <a:rPr lang="uk-UA" b="1" dirty="0" err="1" smtClean="0"/>
              <a:t>ількість</a:t>
            </a:r>
            <a:r>
              <a:rPr lang="uk-UA" b="1" dirty="0" smtClean="0"/>
              <a:t> працівників НАУ зареєстрованих у провідних </a:t>
            </a:r>
            <a:r>
              <a:rPr lang="uk-UA" b="1" dirty="0" err="1" smtClean="0"/>
              <a:t>наукометричних</a:t>
            </a:r>
            <a:r>
              <a:rPr lang="uk-UA" b="1" dirty="0" smtClean="0"/>
              <a:t> ресурсах</a:t>
            </a:r>
            <a:endParaRPr lang="uk-UA" b="1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101429"/>
              </p:ext>
            </p:extLst>
          </p:nvPr>
        </p:nvGraphicFramePr>
        <p:xfrm>
          <a:off x="703792" y="2139950"/>
          <a:ext cx="10793941" cy="3972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253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Профілі науковця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0525619_TF03462902_TF03462902.potx" id="{BAC63EC1-72D2-48C1-B41B-534A4895C3B1}" vid="{6FF2C71A-6631-4AB1-81A9-F18F0A42702E}"/>
    </a:ext>
  </a:extLst>
</a:theme>
</file>

<file path=ppt/theme/theme2.xml><?xml version="1.0" encoding="utf-8"?>
<a:theme xmlns:a="http://schemas.openxmlformats.org/drawingml/2006/main" name="Тема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Профілі науковця</Template>
  <TotalTime>2021</TotalTime>
  <Words>976</Words>
  <Application>Microsoft Office PowerPoint</Application>
  <PresentationFormat>Произвольный</PresentationFormat>
  <Paragraphs>187</Paragraphs>
  <Slides>38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Профілі науковця</vt:lpstr>
      <vt:lpstr>Створення авторського профілю науковця – </vt:lpstr>
      <vt:lpstr>Основні терміни та поняття:</vt:lpstr>
      <vt:lpstr>Індекс Гірша (h-індекс)</vt:lpstr>
      <vt:lpstr>Вміст наукометричних баз:</vt:lpstr>
      <vt:lpstr>Конкуренція!</vt:lpstr>
      <vt:lpstr>Авторський профіль</vt:lpstr>
      <vt:lpstr>Аналіз умов участі у конкурсах наукових робіт</vt:lpstr>
      <vt:lpstr>Види авторських профілей</vt:lpstr>
      <vt:lpstr>Кількість працівників НАУ зареєстрованих у провідних наукометричних ресурсах</vt:lpstr>
      <vt:lpstr>Google Scholar</vt:lpstr>
      <vt:lpstr>Реєстрація. Крок 1: створення акаунту Google </vt:lpstr>
      <vt:lpstr>Реєстрація. Крок 2: заповнення анкети</vt:lpstr>
      <vt:lpstr>Реєстрація. Крок 3: пошук статтей</vt:lpstr>
      <vt:lpstr>Реєстрація. Крок 4: налаштування профілю</vt:lpstr>
      <vt:lpstr>Бібліометрика української науки</vt:lpstr>
      <vt:lpstr>ResearcherID</vt:lpstr>
      <vt:lpstr>Реєстрація в ResearcherID. Крок 1</vt:lpstr>
      <vt:lpstr>Реєстрація в ResearcherID. Крок 2</vt:lpstr>
      <vt:lpstr>ORCiD</vt:lpstr>
      <vt:lpstr>Реєстрація в ORCiD. Крок 1</vt:lpstr>
      <vt:lpstr>Реєстрація в ORCiD. Крок 2</vt:lpstr>
      <vt:lpstr>Реєстрація в ORCiD. Крок 3</vt:lpstr>
      <vt:lpstr>ResearchGate</vt:lpstr>
      <vt:lpstr>Реєстрація в ResearchGate. Крок 1</vt:lpstr>
      <vt:lpstr>Реєстрація в ResearchGate. Крок 2</vt:lpstr>
      <vt:lpstr>Реєстрація в ResearchGate. Крок 3</vt:lpstr>
      <vt:lpstr>Реєстрація в ResearchGate. Крок 4</vt:lpstr>
      <vt:lpstr>SciVerse Scopus</vt:lpstr>
      <vt:lpstr>Профіль науковця в Scopus</vt:lpstr>
      <vt:lpstr>Scopus. Об’єднання профілей</vt:lpstr>
      <vt:lpstr>Scopus. Об’єднання профілей</vt:lpstr>
      <vt:lpstr>Scopus. Об’єднання профілей</vt:lpstr>
      <vt:lpstr>Scopus. Об’єднання профілей</vt:lpstr>
      <vt:lpstr>Об’єднання списків праць з різних профілей</vt:lpstr>
      <vt:lpstr>Авторський профіль від НТБ НАУ</vt:lpstr>
      <vt:lpstr>Авторський профіль від НТБ НАУ</vt:lpstr>
      <vt:lpstr>Рейтинги науковців НАУ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Створення авторського профілю</dc:title>
  <dc:creator>Хавара Ольга Андріївна</dc:creator>
  <cp:lastModifiedBy>Хавара Ольга Андріївна</cp:lastModifiedBy>
  <cp:revision>113</cp:revision>
  <dcterms:created xsi:type="dcterms:W3CDTF">2018-04-03T11:24:42Z</dcterms:created>
  <dcterms:modified xsi:type="dcterms:W3CDTF">2019-02-26T11:10:58Z</dcterms:modified>
</cp:coreProperties>
</file>