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6" r:id="rId3"/>
    <p:sldId id="257" r:id="rId4"/>
    <p:sldId id="31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1068" autoAdjust="0"/>
  </p:normalViewPr>
  <p:slideViewPr>
    <p:cSldViewPr>
      <p:cViewPr varScale="1">
        <p:scale>
          <a:sx n="99" d="100"/>
          <a:sy n="99" d="100"/>
        </p:scale>
        <p:origin x="-3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0B87B-D80F-45DB-A9BA-98970095D173}" type="datetimeFigureOut">
              <a:rPr lang="uk-UA" smtClean="0"/>
              <a:pPr/>
              <a:t>29.06.2017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D8085-C511-46AA-A126-2CC9E88B40F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D8085-C511-46AA-A126-2CC9E88B40FC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1156" y="620688"/>
            <a:ext cx="7282844" cy="30691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 smtClean="0"/>
              <a:t>POLITICAL SPHERE of SOCIETY`S LIFE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en-US" sz="4900" b="1" dirty="0" smtClean="0"/>
              <a:t>as a PHILOSOPHICAL PROBLEM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419872" y="4106109"/>
            <a:ext cx="550984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905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“If you do not do politics, politics will deal with you.”</a:t>
            </a:r>
          </a:p>
          <a:p>
            <a:pPr marL="1262063" lvl="0" indent="-1071563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(Charles Montalamber, French                orator and politician).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933588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Plan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Politics and Political System of Society. Structure of Politics.</a:t>
            </a:r>
          </a:p>
          <a:p>
            <a:endParaRPr lang="en-US" sz="4000" dirty="0" smtClean="0"/>
          </a:p>
          <a:p>
            <a:r>
              <a:rPr lang="en-US" sz="4000" dirty="0" smtClean="0"/>
              <a:t>State as Basic Political Institution.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Law-Governed State and Civil Society. </a:t>
            </a:r>
            <a:endParaRPr lang="ru-RU" sz="4000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Вебер М. Избр. произв. - М.: Прогресс, 1990. - С. 646.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62068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List of literature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820472" cy="6264696"/>
          </a:xfrm>
        </p:spPr>
        <p:txBody>
          <a:bodyPr>
            <a:noAutofit/>
          </a:bodyPr>
          <a:lstStyle/>
          <a:p>
            <a:pPr marL="0" indent="82550">
              <a:buNone/>
              <a:tabLst>
                <a:tab pos="4206875" algn="l"/>
              </a:tabLst>
            </a:pPr>
            <a:r>
              <a:rPr lang="en-US" sz="1800" b="1" dirty="0" smtClean="0"/>
              <a:t>Basic:</a:t>
            </a:r>
            <a:endParaRPr lang="uk-UA" sz="1800" dirty="0" smtClean="0"/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Philosophy. Logic. Religion Studies. Ethics. Aesthetics: Textbook/ edited by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L.V.Kadnikova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.- K.: NAU, 2012.- C.334-349.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92075" indent="-9525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Supplementary: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92075" indent="-9525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European Politics Today / Geoffrey Roberts and Patricia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Hogwood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— New York : Manchester University Press, 1997. — 394 p.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Plato. Republic / Plato : [transl. by G.M.A. Gruber]. — Indianapolis : Hackett Publishing, 1992. — 300 p.</a:t>
            </a:r>
          </a:p>
          <a:p>
            <a:pPr lvl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Бурлацкий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Ф.М.,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Галкин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A.A.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Современный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Левиафан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Очерки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политической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социологии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капитализма.-М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Мысль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1985. - С. 13.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Primary sources: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Thomas Hobbes.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Cive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// Philosophy: History and Problems. Book II Philosophical Problems. / S.E.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Stumpf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− N.-Y. : McGraw-Hill, 1989. − 946 p. − P. 758-768. 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Ronald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Dworkin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A New Map of Censorship // Philosophy : Basic Readings / N. Warburton. − London, New York : Taylor &amp; Francis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Routledge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2005. − 576 p. − P. 243-248.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Гегель Г.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Энциклопедия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философских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наук. Т. 3. - М.: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Мысль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1977. - С 244</a:t>
            </a:r>
          </a:p>
          <a:p>
            <a:pPr lvl="0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Вебер М.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Избр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произв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- М.: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Прогресс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1990. - С. 646.</a:t>
            </a:r>
          </a:p>
          <a:p>
            <a:pPr lvl="0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Ленин В.И.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Полн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собр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соч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Т. 39. С. 75</a:t>
            </a:r>
          </a:p>
          <a:p>
            <a:pPr lvl="0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Маркс К.,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Энгельс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Ф.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Соч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Т. 21. С. 171</a:t>
            </a:r>
          </a:p>
          <a:p>
            <a:pPr lvl="0">
              <a:buNone/>
            </a:pP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Фромм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Э.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Анатомия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человеческой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деструктивною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800" dirty="0"/>
              <a:t>М.: </a:t>
            </a:r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Республика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, 1994. –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С.326.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3808</TotalTime>
  <Words>145</Words>
  <Application>Microsoft Office PowerPoint</Application>
  <PresentationFormat>Экран (4:3)</PresentationFormat>
  <Paragraphs>28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Солнцестояние</vt:lpstr>
      <vt:lpstr>Тема Office</vt:lpstr>
      <vt:lpstr>POLITICAL SPHERE of SOCIETY`S LIFE as a PHILOSOPHICAL PROBLEM </vt:lpstr>
      <vt:lpstr>Plan</vt:lpstr>
      <vt:lpstr>List of literature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SPHERE OF SOCIETY`S LIFE AS PHILOSOPHICAL PROBLEM </dc:title>
  <dc:creator>Дима</dc:creator>
  <cp:lastModifiedBy>Кафедра философии</cp:lastModifiedBy>
  <cp:revision>252</cp:revision>
  <dcterms:created xsi:type="dcterms:W3CDTF">2011-12-15T07:14:24Z</dcterms:created>
  <dcterms:modified xsi:type="dcterms:W3CDTF">2017-06-29T09:26:39Z</dcterms:modified>
</cp:coreProperties>
</file>