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9" r:id="rId1"/>
    <p:sldMasterId id="2147483926" r:id="rId2"/>
  </p:sldMasterIdLst>
  <p:notesMasterIdLst>
    <p:notesMasterId r:id="rId6"/>
  </p:notesMasterIdLst>
  <p:handoutMasterIdLst>
    <p:handoutMasterId r:id="rId7"/>
  </p:handoutMasterIdLst>
  <p:sldIdLst>
    <p:sldId id="271" r:id="rId3"/>
    <p:sldId id="295" r:id="rId4"/>
    <p:sldId id="297" r:id="rId5"/>
  </p:sldIdLst>
  <p:sldSz cx="9144000" cy="6858000" type="screen4x3"/>
  <p:notesSz cx="6881813" cy="100155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63" autoAdjust="0"/>
    <p:restoredTop sz="94660"/>
  </p:normalViewPr>
  <p:slideViewPr>
    <p:cSldViewPr>
      <p:cViewPr varScale="1">
        <p:scale>
          <a:sx n="103" d="100"/>
          <a:sy n="103" d="100"/>
        </p:scale>
        <p:origin x="-2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834" y="-84"/>
      </p:cViewPr>
      <p:guideLst>
        <p:guide orient="horz" pos="3155"/>
        <p:guide pos="216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r">
              <a:defRPr sz="1300"/>
            </a:lvl1pPr>
          </a:lstStyle>
          <a:p>
            <a:fld id="{A58C8455-9151-48FE-A25D-6F170B108B7C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98102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r">
              <a:defRPr sz="1300"/>
            </a:lvl1pPr>
          </a:lstStyle>
          <a:p>
            <a:fld id="{49A80CA4-5736-4A3B-967E-439D1236F0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r">
              <a:defRPr sz="1300"/>
            </a:lvl1pPr>
          </a:lstStyle>
          <a:p>
            <a:fld id="{5CEDBE36-164A-43C3-9466-D6FC5F495E33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697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51" tIns="48276" rIns="96551" bIns="4827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182" y="4757381"/>
            <a:ext cx="5505450" cy="4506992"/>
          </a:xfrm>
          <a:prstGeom prst="rect">
            <a:avLst/>
          </a:prstGeom>
        </p:spPr>
        <p:txBody>
          <a:bodyPr vert="horz" lIns="96551" tIns="48276" rIns="96551" bIns="4827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98102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r">
              <a:defRPr sz="1300"/>
            </a:lvl1pPr>
          </a:lstStyle>
          <a:p>
            <a:fld id="{842D1D6A-DD45-48F5-8432-A9BC6AC64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C9941B2-C971-4AA8-B723-F1AE2978D11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B7C730-8653-4132-AD2E-1B3455407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1B2-C971-4AA8-B723-F1AE2978D11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7C730-8653-4132-AD2E-1B3455407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C9941B2-C971-4AA8-B723-F1AE2978D11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5B7C730-8653-4132-AD2E-1B3455407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89E13-6A39-4678-8F3D-BB6C44CA4C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5289D-A7C3-45B8-B1D5-17C27C9BED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9941B2-C971-4AA8-B723-F1AE2978D11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7C730-8653-4132-AD2E-1B3455407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941B2-C971-4AA8-B723-F1AE2978D11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7C730-8653-4132-AD2E-1B3455407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941B2-C971-4AA8-B723-F1AE2978D11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7C730-8653-4132-AD2E-1B3455407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941B2-C971-4AA8-B723-F1AE2978D11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7C730-8653-4132-AD2E-1B3455407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941B2-C971-4AA8-B723-F1AE2978D11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7C730-8653-4132-AD2E-1B3455407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941B2-C971-4AA8-B723-F1AE2978D11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7C730-8653-4132-AD2E-1B3455407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1B2-C971-4AA8-B723-F1AE2978D11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B7C730-8653-4132-AD2E-1B3455407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941B2-C971-4AA8-B723-F1AE2978D11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7C730-8653-4132-AD2E-1B3455407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C9941B2-C971-4AA8-B723-F1AE2978D11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7C730-8653-4132-AD2E-1B3455407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9941B2-C971-4AA8-B723-F1AE2978D11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7C730-8653-4132-AD2E-1B3455407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941B2-C971-4AA8-B723-F1AE2978D11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7C730-8653-4132-AD2E-1B3455407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941B2-C971-4AA8-B723-F1AE2978D11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7C730-8653-4132-AD2E-1B3455407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1B2-C971-4AA8-B723-F1AE2978D11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5B7C730-8653-4132-AD2E-1B3455407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C9941B2-C971-4AA8-B723-F1AE2978D11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5B7C730-8653-4132-AD2E-1B3455407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C9941B2-C971-4AA8-B723-F1AE2978D11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5B7C730-8653-4132-AD2E-1B3455407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1B2-C971-4AA8-B723-F1AE2978D11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B7C730-8653-4132-AD2E-1B3455407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1B2-C971-4AA8-B723-F1AE2978D11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B7C730-8653-4132-AD2E-1B3455407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1B2-C971-4AA8-B723-F1AE2978D11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B7C730-8653-4132-AD2E-1B3455407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C9941B2-C971-4AA8-B723-F1AE2978D11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5B7C730-8653-4132-AD2E-1B3455407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C9941B2-C971-4AA8-B723-F1AE2978D11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5B7C730-8653-4132-AD2E-1B3455407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12" r:id="rId13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C9941B2-C971-4AA8-B723-F1AE2978D11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7C730-8653-4132-AD2E-1B3455407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428868"/>
            <a:ext cx="74676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Consciousness: Origin and Essence</a:t>
            </a:r>
            <a:endParaRPr lang="ru-RU" sz="54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1</a:t>
            </a:r>
            <a:r>
              <a:rPr lang="en-US" sz="3200" dirty="0" smtClean="0"/>
              <a:t>. The origin and essence of consciousness as a problem of philosophy, science and religion.</a:t>
            </a:r>
            <a:endParaRPr lang="ru-RU" sz="3200" dirty="0" smtClean="0"/>
          </a:p>
          <a:p>
            <a:pPr lvl="0">
              <a:buNone/>
            </a:pPr>
            <a:r>
              <a:rPr lang="en-US" sz="3200" dirty="0" smtClean="0"/>
              <a:t>2. Consciousness as reflection and constructing of reality. The structure of consciousness.</a:t>
            </a:r>
            <a:endParaRPr lang="ru-RU" sz="3200" dirty="0" smtClean="0"/>
          </a:p>
          <a:p>
            <a:pPr lvl="0">
              <a:buNone/>
            </a:pPr>
            <a:r>
              <a:rPr lang="en-US" sz="3200" dirty="0" smtClean="0"/>
              <a:t>3. Consciousness, language and communication.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14290"/>
            <a:ext cx="6138882" cy="1000132"/>
          </a:xfrm>
        </p:spPr>
        <p:txBody>
          <a:bodyPr>
            <a:normAutofit/>
          </a:bodyPr>
          <a:lstStyle/>
          <a:p>
            <a:r>
              <a:rPr lang="en-US" dirty="0" smtClean="0"/>
              <a:t>Plan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285720" y="0"/>
            <a:ext cx="8540750" cy="1214422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dirty="0"/>
              <a:t>1. </a:t>
            </a:r>
            <a:r>
              <a:rPr lang="en-US" b="1" dirty="0"/>
              <a:t>Consciousness as a philosophical problem.</a:t>
            </a:r>
            <a:endParaRPr lang="ru-RU" b="1" dirty="0"/>
          </a:p>
        </p:txBody>
      </p:sp>
      <p:pic>
        <p:nvPicPr>
          <p:cNvPr id="31747" name="Picture 23" descr="mbpinkerz_0129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92413" y="2128838"/>
            <a:ext cx="3559175" cy="2830512"/>
          </a:xfrm>
        </p:spPr>
      </p:pic>
      <p:pic>
        <p:nvPicPr>
          <p:cNvPr id="4" name="Picture 23" descr="mbpinkerz_01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2143116"/>
            <a:ext cx="3559175" cy="283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3" descr="mbpinkerz_01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2100929"/>
            <a:ext cx="3773489" cy="294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1094</TotalTime>
  <Words>55</Words>
  <Application>Microsoft Office PowerPoint</Application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Обычная</vt:lpstr>
      <vt:lpstr>Открытая</vt:lpstr>
      <vt:lpstr>Consciousness: Origin and Essence</vt:lpstr>
      <vt:lpstr>Plan</vt:lpstr>
      <vt:lpstr>1. Consciousness as a philosophical problem.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and consciousness</dc:title>
  <dc:creator>Admin</dc:creator>
  <cp:lastModifiedBy>Кафедра философии</cp:lastModifiedBy>
  <cp:revision>131</cp:revision>
  <dcterms:created xsi:type="dcterms:W3CDTF">2011-11-21T17:01:29Z</dcterms:created>
  <dcterms:modified xsi:type="dcterms:W3CDTF">2017-06-29T09:19:17Z</dcterms:modified>
</cp:coreProperties>
</file>