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7" r:id="rId3"/>
    <p:sldId id="258" r:id="rId4"/>
    <p:sldId id="285" r:id="rId5"/>
    <p:sldId id="259" r:id="rId6"/>
    <p:sldId id="260" r:id="rId7"/>
    <p:sldId id="261" r:id="rId8"/>
    <p:sldId id="263" r:id="rId9"/>
    <p:sldId id="262" r:id="rId10"/>
    <p:sldId id="284" r:id="rId11"/>
    <p:sldId id="264" r:id="rId12"/>
    <p:sldId id="265" r:id="rId13"/>
    <p:sldId id="266" r:id="rId14"/>
    <p:sldId id="286" r:id="rId15"/>
    <p:sldId id="267" r:id="rId16"/>
    <p:sldId id="287" r:id="rId17"/>
  </p:sldIdLst>
  <p:sldSz cx="9144000" cy="6858000" type="screen4x3"/>
  <p:notesSz cx="6877050" cy="965676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B8005"/>
    <a:srgbClr val="64C2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9C516-C86C-4D08-9CCA-397AD6415B90}" type="doc">
      <dgm:prSet loTypeId="urn:microsoft.com/office/officeart/2005/8/layout/vList3" loCatId="list" qsTypeId="urn:microsoft.com/office/officeart/2005/8/quickstyle/simple1" qsCatId="simple" csTypeId="urn:microsoft.com/office/officeart/2005/8/colors/colorful4" csCatId="colorful" phldr="1"/>
      <dgm:spPr/>
    </dgm:pt>
    <dgm:pt modelId="{B2C74BBF-5DDE-4718-884A-C7BC4D30DFC8}">
      <dgm:prSet phldrT="[Текст]"/>
      <dgm:spPr/>
      <dgm:t>
        <a:bodyPr/>
        <a:lstStyle/>
        <a:p>
          <a:r>
            <a:rPr lang="en-US" dirty="0" smtClean="0">
              <a:solidFill>
                <a:schemeClr val="tx1"/>
              </a:solidFill>
            </a:rPr>
            <a:t>Philosophy  as  a Specific Type of Knowledge.</a:t>
          </a:r>
          <a:r>
            <a:rPr lang="uk-UA" dirty="0" smtClean="0">
              <a:solidFill>
                <a:schemeClr val="tx1"/>
              </a:solidFill>
            </a:rPr>
            <a:t> </a:t>
          </a:r>
          <a:r>
            <a:rPr lang="en-US" dirty="0" smtClean="0">
              <a:solidFill>
                <a:schemeClr val="tx1"/>
              </a:solidFill>
            </a:rPr>
            <a:t>The Subject Matter and the Nature of Philosophy</a:t>
          </a:r>
          <a:endParaRPr lang="uk-UA" dirty="0">
            <a:solidFill>
              <a:schemeClr val="tx1"/>
            </a:solidFill>
          </a:endParaRPr>
        </a:p>
      </dgm:t>
    </dgm:pt>
    <dgm:pt modelId="{8C070CBA-E861-4170-9B0A-0851CD78D49F}" type="parTrans" cxnId="{3719D95C-7555-4BF5-AAB1-B4D28754292E}">
      <dgm:prSet/>
      <dgm:spPr/>
      <dgm:t>
        <a:bodyPr/>
        <a:lstStyle/>
        <a:p>
          <a:endParaRPr lang="uk-UA"/>
        </a:p>
      </dgm:t>
    </dgm:pt>
    <dgm:pt modelId="{814EDAE7-47C5-49A0-9C0E-BECC9D16151A}" type="sibTrans" cxnId="{3719D95C-7555-4BF5-AAB1-B4D28754292E}">
      <dgm:prSet/>
      <dgm:spPr/>
      <dgm:t>
        <a:bodyPr/>
        <a:lstStyle/>
        <a:p>
          <a:endParaRPr lang="uk-UA"/>
        </a:p>
      </dgm:t>
    </dgm:pt>
    <dgm:pt modelId="{89DD3CCB-840D-440F-A882-36D9FAE2655F}">
      <dgm:prSet phldrT="[Текст]"/>
      <dgm:spPr/>
      <dgm:t>
        <a:bodyPr/>
        <a:lstStyle/>
        <a:p>
          <a:r>
            <a:rPr lang="en-US" dirty="0" smtClean="0">
              <a:solidFill>
                <a:schemeClr val="tx1"/>
              </a:solidFill>
            </a:rPr>
            <a:t>The Specific Place of Philosophy in Culture. Functions of Philosophy</a:t>
          </a:r>
          <a:endParaRPr lang="uk-UA" dirty="0">
            <a:solidFill>
              <a:schemeClr val="tx1"/>
            </a:solidFill>
          </a:endParaRPr>
        </a:p>
      </dgm:t>
    </dgm:pt>
    <dgm:pt modelId="{8111E5B1-E9F5-4922-845E-6BAE389E8142}" type="parTrans" cxnId="{680F0728-8F6F-46FC-998C-B03DFF0995F4}">
      <dgm:prSet/>
      <dgm:spPr/>
      <dgm:t>
        <a:bodyPr/>
        <a:lstStyle/>
        <a:p>
          <a:endParaRPr lang="uk-UA"/>
        </a:p>
      </dgm:t>
    </dgm:pt>
    <dgm:pt modelId="{111552F3-AA59-45C8-975B-6D75C2E4DF02}" type="sibTrans" cxnId="{680F0728-8F6F-46FC-998C-B03DFF0995F4}">
      <dgm:prSet/>
      <dgm:spPr/>
      <dgm:t>
        <a:bodyPr/>
        <a:lstStyle/>
        <a:p>
          <a:endParaRPr lang="uk-UA"/>
        </a:p>
      </dgm:t>
    </dgm:pt>
    <dgm:pt modelId="{7B9BFE6F-5E1E-4EC3-8C84-0D021B370A34}">
      <dgm:prSet/>
      <dgm:spPr/>
      <dgm:t>
        <a:bodyPr/>
        <a:lstStyle/>
        <a:p>
          <a:r>
            <a:rPr lang="en-US" dirty="0" smtClean="0">
              <a:solidFill>
                <a:schemeClr val="tx1"/>
              </a:solidFill>
            </a:rPr>
            <a:t>Philosophy as a General Methodology</a:t>
          </a:r>
          <a:endParaRPr lang="uk-UA" dirty="0">
            <a:solidFill>
              <a:schemeClr val="tx1"/>
            </a:solidFill>
          </a:endParaRPr>
        </a:p>
      </dgm:t>
    </dgm:pt>
    <dgm:pt modelId="{23B450B8-DF4B-4BBC-BD31-B69B4B3B846F}" type="parTrans" cxnId="{4A7152A2-0BC6-4301-B98F-A1FF0A5FAFEE}">
      <dgm:prSet/>
      <dgm:spPr/>
      <dgm:t>
        <a:bodyPr/>
        <a:lstStyle/>
        <a:p>
          <a:endParaRPr lang="uk-UA"/>
        </a:p>
      </dgm:t>
    </dgm:pt>
    <dgm:pt modelId="{40F16F1B-2276-4E68-A983-77C6EAFFCBDA}" type="sibTrans" cxnId="{4A7152A2-0BC6-4301-B98F-A1FF0A5FAFEE}">
      <dgm:prSet/>
      <dgm:spPr/>
      <dgm:t>
        <a:bodyPr/>
        <a:lstStyle/>
        <a:p>
          <a:endParaRPr lang="uk-UA"/>
        </a:p>
      </dgm:t>
    </dgm:pt>
    <dgm:pt modelId="{A5CD20D7-0A26-4F10-A406-6E4794316458}">
      <dgm:prSet/>
      <dgm:spPr/>
      <dgm:t>
        <a:bodyPr/>
        <a:lstStyle/>
        <a:p>
          <a:r>
            <a:rPr lang="en-US" dirty="0" smtClean="0">
              <a:solidFill>
                <a:schemeClr val="tx1"/>
              </a:solidFill>
            </a:rPr>
            <a:t>Philosophy as a Theoretical Basis of Worldview</a:t>
          </a:r>
          <a:endParaRPr lang="ru-RU" dirty="0">
            <a:solidFill>
              <a:schemeClr val="tx1"/>
            </a:solidFill>
          </a:endParaRPr>
        </a:p>
      </dgm:t>
    </dgm:pt>
    <dgm:pt modelId="{054041A1-B548-4BFE-ACE9-14B0F5E65204}" type="parTrans" cxnId="{ED236B33-7132-4580-8879-A62A343B25EE}">
      <dgm:prSet/>
      <dgm:spPr/>
      <dgm:t>
        <a:bodyPr/>
        <a:lstStyle/>
        <a:p>
          <a:endParaRPr lang="ru-RU"/>
        </a:p>
      </dgm:t>
    </dgm:pt>
    <dgm:pt modelId="{97568623-2D8C-4BE2-B764-1AA9FBCE7E1B}" type="sibTrans" cxnId="{ED236B33-7132-4580-8879-A62A343B25EE}">
      <dgm:prSet/>
      <dgm:spPr/>
      <dgm:t>
        <a:bodyPr/>
        <a:lstStyle/>
        <a:p>
          <a:endParaRPr lang="ru-RU"/>
        </a:p>
      </dgm:t>
    </dgm:pt>
    <dgm:pt modelId="{BCB5A42B-9E84-4B06-8963-A9C2AAF4314D}" type="pres">
      <dgm:prSet presAssocID="{C4A9C516-C86C-4D08-9CCA-397AD6415B90}" presName="linearFlow" presStyleCnt="0">
        <dgm:presLayoutVars>
          <dgm:dir/>
          <dgm:resizeHandles val="exact"/>
        </dgm:presLayoutVars>
      </dgm:prSet>
      <dgm:spPr/>
    </dgm:pt>
    <dgm:pt modelId="{05107660-407A-4426-AC9E-CB29B0C96651}" type="pres">
      <dgm:prSet presAssocID="{B2C74BBF-5DDE-4718-884A-C7BC4D30DFC8}" presName="composite" presStyleCnt="0"/>
      <dgm:spPr/>
    </dgm:pt>
    <dgm:pt modelId="{CEB021C2-89A8-4A33-9C35-DC7A443EAAE2}" type="pres">
      <dgm:prSet presAssocID="{B2C74BBF-5DDE-4718-884A-C7BC4D30DFC8}" presName="imgShp" presStyleLbl="fgImgPlace1" presStyleIdx="0" presStyleCnt="4" custLinFactNeighborX="-2377" custLinFactNeighborY="-129"/>
      <dgm:spPr/>
    </dgm:pt>
    <dgm:pt modelId="{3ADD86A8-96BC-49FC-91C5-121858BE4742}" type="pres">
      <dgm:prSet presAssocID="{B2C74BBF-5DDE-4718-884A-C7BC4D30DFC8}" presName="txShp" presStyleLbl="node1" presStyleIdx="0" presStyleCnt="4">
        <dgm:presLayoutVars>
          <dgm:bulletEnabled val="1"/>
        </dgm:presLayoutVars>
      </dgm:prSet>
      <dgm:spPr/>
      <dgm:t>
        <a:bodyPr/>
        <a:lstStyle/>
        <a:p>
          <a:endParaRPr lang="uk-UA"/>
        </a:p>
      </dgm:t>
    </dgm:pt>
    <dgm:pt modelId="{5481C46E-0B3E-41FF-9888-6FDA8809ECBA}" type="pres">
      <dgm:prSet presAssocID="{814EDAE7-47C5-49A0-9C0E-BECC9D16151A}" presName="spacing" presStyleCnt="0"/>
      <dgm:spPr/>
    </dgm:pt>
    <dgm:pt modelId="{F92E25D6-D671-4341-8AD2-2ADD232CDF97}" type="pres">
      <dgm:prSet presAssocID="{A5CD20D7-0A26-4F10-A406-6E4794316458}" presName="composite" presStyleCnt="0"/>
      <dgm:spPr/>
    </dgm:pt>
    <dgm:pt modelId="{8D841FFA-8571-4655-9DB8-C4BC7AC009BA}" type="pres">
      <dgm:prSet presAssocID="{A5CD20D7-0A26-4F10-A406-6E4794316458}" presName="imgShp" presStyleLbl="fgImgPlace1" presStyleIdx="1" presStyleCnt="4"/>
      <dgm:spPr/>
    </dgm:pt>
    <dgm:pt modelId="{1C81ADEB-F6EC-4B18-BBEA-48435819711B}" type="pres">
      <dgm:prSet presAssocID="{A5CD20D7-0A26-4F10-A406-6E4794316458}" presName="txShp" presStyleLbl="node1" presStyleIdx="1" presStyleCnt="4">
        <dgm:presLayoutVars>
          <dgm:bulletEnabled val="1"/>
        </dgm:presLayoutVars>
      </dgm:prSet>
      <dgm:spPr/>
      <dgm:t>
        <a:bodyPr/>
        <a:lstStyle/>
        <a:p>
          <a:endParaRPr lang="ru-RU"/>
        </a:p>
      </dgm:t>
    </dgm:pt>
    <dgm:pt modelId="{58C633BE-B44A-429D-876E-9B98D530AE63}" type="pres">
      <dgm:prSet presAssocID="{97568623-2D8C-4BE2-B764-1AA9FBCE7E1B}" presName="spacing" presStyleCnt="0"/>
      <dgm:spPr/>
    </dgm:pt>
    <dgm:pt modelId="{AD3FC1D3-090A-4D2F-AF68-8BBDDA894C96}" type="pres">
      <dgm:prSet presAssocID="{7B9BFE6F-5E1E-4EC3-8C84-0D021B370A34}" presName="composite" presStyleCnt="0"/>
      <dgm:spPr/>
    </dgm:pt>
    <dgm:pt modelId="{AA6E3261-4DF9-4C77-960B-900F22B9FDCE}" type="pres">
      <dgm:prSet presAssocID="{7B9BFE6F-5E1E-4EC3-8C84-0D021B370A34}" presName="imgShp" presStyleLbl="fgImgPlace1" presStyleIdx="2" presStyleCnt="4"/>
      <dgm:spPr/>
    </dgm:pt>
    <dgm:pt modelId="{9BF89CA6-EA40-4CF5-A5E5-1AF5525CEC99}" type="pres">
      <dgm:prSet presAssocID="{7B9BFE6F-5E1E-4EC3-8C84-0D021B370A34}" presName="txShp" presStyleLbl="node1" presStyleIdx="2" presStyleCnt="4">
        <dgm:presLayoutVars>
          <dgm:bulletEnabled val="1"/>
        </dgm:presLayoutVars>
      </dgm:prSet>
      <dgm:spPr/>
      <dgm:t>
        <a:bodyPr/>
        <a:lstStyle/>
        <a:p>
          <a:endParaRPr lang="ru-RU"/>
        </a:p>
      </dgm:t>
    </dgm:pt>
    <dgm:pt modelId="{D99CC11D-B65D-4FDA-A6DB-FD4DB943B3B8}" type="pres">
      <dgm:prSet presAssocID="{40F16F1B-2276-4E68-A983-77C6EAFFCBDA}" presName="spacing" presStyleCnt="0"/>
      <dgm:spPr/>
    </dgm:pt>
    <dgm:pt modelId="{7248DE0F-772B-4B32-84E3-EB0D0ECCCEE1}" type="pres">
      <dgm:prSet presAssocID="{89DD3CCB-840D-440F-A882-36D9FAE2655F}" presName="composite" presStyleCnt="0"/>
      <dgm:spPr/>
    </dgm:pt>
    <dgm:pt modelId="{64BAE908-98D1-42A7-B3FB-4CA64B4BC677}" type="pres">
      <dgm:prSet presAssocID="{89DD3CCB-840D-440F-A882-36D9FAE2655F}" presName="imgShp" presStyleLbl="fgImgPlace1" presStyleIdx="3" presStyleCnt="4"/>
      <dgm:spPr/>
    </dgm:pt>
    <dgm:pt modelId="{EEC88D52-77B4-47AD-AD8F-3935BA6C8D53}" type="pres">
      <dgm:prSet presAssocID="{89DD3CCB-840D-440F-A882-36D9FAE2655F}" presName="txShp" presStyleLbl="node1" presStyleIdx="3" presStyleCnt="4">
        <dgm:presLayoutVars>
          <dgm:bulletEnabled val="1"/>
        </dgm:presLayoutVars>
      </dgm:prSet>
      <dgm:spPr/>
      <dgm:t>
        <a:bodyPr/>
        <a:lstStyle/>
        <a:p>
          <a:endParaRPr lang="uk-UA"/>
        </a:p>
      </dgm:t>
    </dgm:pt>
  </dgm:ptLst>
  <dgm:cxnLst>
    <dgm:cxn modelId="{ED236B33-7132-4580-8879-A62A343B25EE}" srcId="{C4A9C516-C86C-4D08-9CCA-397AD6415B90}" destId="{A5CD20D7-0A26-4F10-A406-6E4794316458}" srcOrd="1" destOrd="0" parTransId="{054041A1-B548-4BFE-ACE9-14B0F5E65204}" sibTransId="{97568623-2D8C-4BE2-B764-1AA9FBCE7E1B}"/>
    <dgm:cxn modelId="{7A7CAF0D-F74C-4321-A30B-460BA6E1263B}" type="presOf" srcId="{B2C74BBF-5DDE-4718-884A-C7BC4D30DFC8}" destId="{3ADD86A8-96BC-49FC-91C5-121858BE4742}" srcOrd="0" destOrd="0" presId="urn:microsoft.com/office/officeart/2005/8/layout/vList3"/>
    <dgm:cxn modelId="{C40A24F1-2509-4813-9FA0-ED53DB40935D}" type="presOf" srcId="{A5CD20D7-0A26-4F10-A406-6E4794316458}" destId="{1C81ADEB-F6EC-4B18-BBEA-48435819711B}" srcOrd="0" destOrd="0" presId="urn:microsoft.com/office/officeart/2005/8/layout/vList3"/>
    <dgm:cxn modelId="{89E815A0-4883-4A34-A89D-3050CD681B5F}" type="presOf" srcId="{89DD3CCB-840D-440F-A882-36D9FAE2655F}" destId="{EEC88D52-77B4-47AD-AD8F-3935BA6C8D53}" srcOrd="0" destOrd="0" presId="urn:microsoft.com/office/officeart/2005/8/layout/vList3"/>
    <dgm:cxn modelId="{3D689DC8-9946-4254-A548-5324B7264650}" type="presOf" srcId="{7B9BFE6F-5E1E-4EC3-8C84-0D021B370A34}" destId="{9BF89CA6-EA40-4CF5-A5E5-1AF5525CEC99}" srcOrd="0" destOrd="0" presId="urn:microsoft.com/office/officeart/2005/8/layout/vList3"/>
    <dgm:cxn modelId="{680F0728-8F6F-46FC-998C-B03DFF0995F4}" srcId="{C4A9C516-C86C-4D08-9CCA-397AD6415B90}" destId="{89DD3CCB-840D-440F-A882-36D9FAE2655F}" srcOrd="3" destOrd="0" parTransId="{8111E5B1-E9F5-4922-845E-6BAE389E8142}" sibTransId="{111552F3-AA59-45C8-975B-6D75C2E4DF02}"/>
    <dgm:cxn modelId="{3719D95C-7555-4BF5-AAB1-B4D28754292E}" srcId="{C4A9C516-C86C-4D08-9CCA-397AD6415B90}" destId="{B2C74BBF-5DDE-4718-884A-C7BC4D30DFC8}" srcOrd="0" destOrd="0" parTransId="{8C070CBA-E861-4170-9B0A-0851CD78D49F}" sibTransId="{814EDAE7-47C5-49A0-9C0E-BECC9D16151A}"/>
    <dgm:cxn modelId="{4A7152A2-0BC6-4301-B98F-A1FF0A5FAFEE}" srcId="{C4A9C516-C86C-4D08-9CCA-397AD6415B90}" destId="{7B9BFE6F-5E1E-4EC3-8C84-0D021B370A34}" srcOrd="2" destOrd="0" parTransId="{23B450B8-DF4B-4BBC-BD31-B69B4B3B846F}" sibTransId="{40F16F1B-2276-4E68-A983-77C6EAFFCBDA}"/>
    <dgm:cxn modelId="{800890CA-87C0-4D67-A260-34E1DF395A14}" type="presOf" srcId="{C4A9C516-C86C-4D08-9CCA-397AD6415B90}" destId="{BCB5A42B-9E84-4B06-8963-A9C2AAF4314D}" srcOrd="0" destOrd="0" presId="urn:microsoft.com/office/officeart/2005/8/layout/vList3"/>
    <dgm:cxn modelId="{FEB0E46A-6DBF-44C1-B1C0-B5B2D395504A}" type="presParOf" srcId="{BCB5A42B-9E84-4B06-8963-A9C2AAF4314D}" destId="{05107660-407A-4426-AC9E-CB29B0C96651}" srcOrd="0" destOrd="0" presId="urn:microsoft.com/office/officeart/2005/8/layout/vList3"/>
    <dgm:cxn modelId="{170835E3-AB39-4020-A93F-BC4215A36A5C}" type="presParOf" srcId="{05107660-407A-4426-AC9E-CB29B0C96651}" destId="{CEB021C2-89A8-4A33-9C35-DC7A443EAAE2}" srcOrd="0" destOrd="0" presId="urn:microsoft.com/office/officeart/2005/8/layout/vList3"/>
    <dgm:cxn modelId="{DE5F067E-172A-4B6E-BF6A-02B90BB7E4F8}" type="presParOf" srcId="{05107660-407A-4426-AC9E-CB29B0C96651}" destId="{3ADD86A8-96BC-49FC-91C5-121858BE4742}" srcOrd="1" destOrd="0" presId="urn:microsoft.com/office/officeart/2005/8/layout/vList3"/>
    <dgm:cxn modelId="{43BD1324-6D9A-4801-BDD9-86461BB94173}" type="presParOf" srcId="{BCB5A42B-9E84-4B06-8963-A9C2AAF4314D}" destId="{5481C46E-0B3E-41FF-9888-6FDA8809ECBA}" srcOrd="1" destOrd="0" presId="urn:microsoft.com/office/officeart/2005/8/layout/vList3"/>
    <dgm:cxn modelId="{12B11C32-7DAC-4F0A-A8A5-E041232130ED}" type="presParOf" srcId="{BCB5A42B-9E84-4B06-8963-A9C2AAF4314D}" destId="{F92E25D6-D671-4341-8AD2-2ADD232CDF97}" srcOrd="2" destOrd="0" presId="urn:microsoft.com/office/officeart/2005/8/layout/vList3"/>
    <dgm:cxn modelId="{72A4804C-D387-4D44-8F9E-72B88A1A2402}" type="presParOf" srcId="{F92E25D6-D671-4341-8AD2-2ADD232CDF97}" destId="{8D841FFA-8571-4655-9DB8-C4BC7AC009BA}" srcOrd="0" destOrd="0" presId="urn:microsoft.com/office/officeart/2005/8/layout/vList3"/>
    <dgm:cxn modelId="{D067781D-6281-4537-B9D2-CBEC334EA122}" type="presParOf" srcId="{F92E25D6-D671-4341-8AD2-2ADD232CDF97}" destId="{1C81ADEB-F6EC-4B18-BBEA-48435819711B}" srcOrd="1" destOrd="0" presId="urn:microsoft.com/office/officeart/2005/8/layout/vList3"/>
    <dgm:cxn modelId="{AC9D1654-FF47-4E83-B0B6-64E4AE017569}" type="presParOf" srcId="{BCB5A42B-9E84-4B06-8963-A9C2AAF4314D}" destId="{58C633BE-B44A-429D-876E-9B98D530AE63}" srcOrd="3" destOrd="0" presId="urn:microsoft.com/office/officeart/2005/8/layout/vList3"/>
    <dgm:cxn modelId="{E5DCD93F-4281-4D18-86C5-E1249FFCBF74}" type="presParOf" srcId="{BCB5A42B-9E84-4B06-8963-A9C2AAF4314D}" destId="{AD3FC1D3-090A-4D2F-AF68-8BBDDA894C96}" srcOrd="4" destOrd="0" presId="urn:microsoft.com/office/officeart/2005/8/layout/vList3"/>
    <dgm:cxn modelId="{39B66CAB-068C-461F-95BD-140546626058}" type="presParOf" srcId="{AD3FC1D3-090A-4D2F-AF68-8BBDDA894C96}" destId="{AA6E3261-4DF9-4C77-960B-900F22B9FDCE}" srcOrd="0" destOrd="0" presId="urn:microsoft.com/office/officeart/2005/8/layout/vList3"/>
    <dgm:cxn modelId="{58838AE7-894D-4E4C-A68E-95F5D279ED6D}" type="presParOf" srcId="{AD3FC1D3-090A-4D2F-AF68-8BBDDA894C96}" destId="{9BF89CA6-EA40-4CF5-A5E5-1AF5525CEC99}" srcOrd="1" destOrd="0" presId="urn:microsoft.com/office/officeart/2005/8/layout/vList3"/>
    <dgm:cxn modelId="{F1D39281-8941-493A-A37F-22F547C6BFCA}" type="presParOf" srcId="{BCB5A42B-9E84-4B06-8963-A9C2AAF4314D}" destId="{D99CC11D-B65D-4FDA-A6DB-FD4DB943B3B8}" srcOrd="5" destOrd="0" presId="urn:microsoft.com/office/officeart/2005/8/layout/vList3"/>
    <dgm:cxn modelId="{F28DDD77-21BA-4E9F-AA08-65F7C63D0D23}" type="presParOf" srcId="{BCB5A42B-9E84-4B06-8963-A9C2AAF4314D}" destId="{7248DE0F-772B-4B32-84E3-EB0D0ECCCEE1}" srcOrd="6" destOrd="0" presId="urn:microsoft.com/office/officeart/2005/8/layout/vList3"/>
    <dgm:cxn modelId="{D331B5C1-FA83-42C5-90C3-0AE29149176D}" type="presParOf" srcId="{7248DE0F-772B-4B32-84E3-EB0D0ECCCEE1}" destId="{64BAE908-98D1-42A7-B3FB-4CA64B4BC677}" srcOrd="0" destOrd="0" presId="urn:microsoft.com/office/officeart/2005/8/layout/vList3"/>
    <dgm:cxn modelId="{A48683D7-5D6E-496B-B023-387869FF1B24}" type="presParOf" srcId="{7248DE0F-772B-4B32-84E3-EB0D0ECCCEE1}" destId="{EEC88D52-77B4-47AD-AD8F-3935BA6C8D53}"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7C066-D300-4626-B522-49A5258B7C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uk-UA"/>
        </a:p>
      </dgm:t>
    </dgm:pt>
    <dgm:pt modelId="{245EDBE1-738F-43E8-9C6F-FC37A8B60AF0}">
      <dgm:prSet phldrT="[Текст]"/>
      <dgm:spPr/>
      <dgm:t>
        <a:bodyPr/>
        <a:lstStyle/>
        <a:p>
          <a:r>
            <a:rPr lang="en-US" dirty="0" smtClean="0"/>
            <a:t>SOPHIA</a:t>
          </a:r>
          <a:endParaRPr lang="uk-UA" dirty="0"/>
        </a:p>
      </dgm:t>
    </dgm:pt>
    <dgm:pt modelId="{F8FE0B13-B799-403A-B835-C24FB9781279}" type="parTrans" cxnId="{E22F051C-123B-4AF4-BFFD-D84771F1682F}">
      <dgm:prSet/>
      <dgm:spPr/>
      <dgm:t>
        <a:bodyPr/>
        <a:lstStyle/>
        <a:p>
          <a:endParaRPr lang="uk-UA"/>
        </a:p>
      </dgm:t>
    </dgm:pt>
    <dgm:pt modelId="{06EFE7E9-CA79-46D1-869A-FC3BA635B41A}" type="sibTrans" cxnId="{E22F051C-123B-4AF4-BFFD-D84771F1682F}">
      <dgm:prSet/>
      <dgm:spPr/>
      <dgm:t>
        <a:bodyPr/>
        <a:lstStyle/>
        <a:p>
          <a:endParaRPr lang="uk-UA"/>
        </a:p>
      </dgm:t>
    </dgm:pt>
    <dgm:pt modelId="{50117762-715D-46F5-88CF-A2D6514264ED}">
      <dgm:prSet phldrT="[Текст]"/>
      <dgm:spPr/>
      <dgm:t>
        <a:bodyPr/>
        <a:lstStyle/>
        <a:p>
          <a:r>
            <a:rPr lang="en-US" b="1" dirty="0" smtClean="0"/>
            <a:t>Wisdom</a:t>
          </a:r>
          <a:endParaRPr lang="uk-UA" dirty="0"/>
        </a:p>
      </dgm:t>
    </dgm:pt>
    <dgm:pt modelId="{EB479C76-A40A-42B2-9ACB-D364F9921FEC}" type="parTrans" cxnId="{E2FF16CC-EB3C-4B1E-825E-5C19C37D9166}">
      <dgm:prSet/>
      <dgm:spPr/>
      <dgm:t>
        <a:bodyPr/>
        <a:lstStyle/>
        <a:p>
          <a:endParaRPr lang="uk-UA"/>
        </a:p>
      </dgm:t>
    </dgm:pt>
    <dgm:pt modelId="{DDEA8771-F8FF-4193-A1A6-B490F0FD7760}" type="sibTrans" cxnId="{E2FF16CC-EB3C-4B1E-825E-5C19C37D9166}">
      <dgm:prSet/>
      <dgm:spPr/>
      <dgm:t>
        <a:bodyPr/>
        <a:lstStyle/>
        <a:p>
          <a:endParaRPr lang="uk-UA"/>
        </a:p>
      </dgm:t>
    </dgm:pt>
    <dgm:pt modelId="{49BB6A52-14EE-44D4-AD79-34AECAF961E6}">
      <dgm:prSet phldrT="[Текст]"/>
      <dgm:spPr/>
      <dgm:t>
        <a:bodyPr/>
        <a:lstStyle/>
        <a:p>
          <a:r>
            <a:rPr lang="en-US" dirty="0" smtClean="0"/>
            <a:t>Truth</a:t>
          </a:r>
          <a:endParaRPr lang="uk-UA" dirty="0"/>
        </a:p>
      </dgm:t>
    </dgm:pt>
    <dgm:pt modelId="{793361B2-2AE1-4C0D-846C-6AF0A5141629}" type="parTrans" cxnId="{2E88BFA6-6971-4877-AB12-B2B758DBA7C4}">
      <dgm:prSet/>
      <dgm:spPr/>
      <dgm:t>
        <a:bodyPr/>
        <a:lstStyle/>
        <a:p>
          <a:endParaRPr lang="uk-UA"/>
        </a:p>
      </dgm:t>
    </dgm:pt>
    <dgm:pt modelId="{FA2BFF48-AB61-4E4A-A474-F84BFACA1A19}" type="sibTrans" cxnId="{2E88BFA6-6971-4877-AB12-B2B758DBA7C4}">
      <dgm:prSet/>
      <dgm:spPr/>
      <dgm:t>
        <a:bodyPr/>
        <a:lstStyle/>
        <a:p>
          <a:endParaRPr lang="uk-UA"/>
        </a:p>
      </dgm:t>
    </dgm:pt>
    <dgm:pt modelId="{E8D28269-E179-461F-83A5-F2706253A30B}">
      <dgm:prSet phldrT="[Текст]"/>
      <dgm:spPr/>
      <dgm:t>
        <a:bodyPr/>
        <a:lstStyle/>
        <a:p>
          <a:r>
            <a:rPr lang="en-US" dirty="0" smtClean="0"/>
            <a:t>Logos</a:t>
          </a:r>
          <a:endParaRPr lang="uk-UA" dirty="0"/>
        </a:p>
      </dgm:t>
    </dgm:pt>
    <dgm:pt modelId="{AF5E29C7-8965-4C9C-BA4D-4ECBD5F915F4}" type="parTrans" cxnId="{D902843E-90B5-4296-A8DE-E81372C8F210}">
      <dgm:prSet/>
      <dgm:spPr/>
      <dgm:t>
        <a:bodyPr/>
        <a:lstStyle/>
        <a:p>
          <a:endParaRPr lang="uk-UA"/>
        </a:p>
      </dgm:t>
    </dgm:pt>
    <dgm:pt modelId="{48E76206-BB1F-4371-8B75-10CF9318D856}" type="sibTrans" cxnId="{D902843E-90B5-4296-A8DE-E81372C8F210}">
      <dgm:prSet/>
      <dgm:spPr/>
      <dgm:t>
        <a:bodyPr/>
        <a:lstStyle/>
        <a:p>
          <a:endParaRPr lang="uk-UA"/>
        </a:p>
      </dgm:t>
    </dgm:pt>
    <dgm:pt modelId="{F863406F-0054-4C0B-8FF0-47C7375FD2B6}">
      <dgm:prSet phldrT="[Текст]"/>
      <dgm:spPr/>
      <dgm:t>
        <a:bodyPr/>
        <a:lstStyle/>
        <a:p>
          <a:r>
            <a:rPr lang="en-US" dirty="0" smtClean="0"/>
            <a:t>Harmony of Universe</a:t>
          </a:r>
          <a:endParaRPr lang="uk-UA" dirty="0"/>
        </a:p>
      </dgm:t>
    </dgm:pt>
    <dgm:pt modelId="{2FEBEDAA-B92B-43B3-9B8E-52CA34FBE597}" type="parTrans" cxnId="{B11A4F19-46F8-4814-B6F2-274F04854D79}">
      <dgm:prSet/>
      <dgm:spPr/>
      <dgm:t>
        <a:bodyPr/>
        <a:lstStyle/>
        <a:p>
          <a:endParaRPr lang="uk-UA"/>
        </a:p>
      </dgm:t>
    </dgm:pt>
    <dgm:pt modelId="{F0B92D4F-2F19-4296-B9C9-9EE17959681E}" type="sibTrans" cxnId="{B11A4F19-46F8-4814-B6F2-274F04854D79}">
      <dgm:prSet/>
      <dgm:spPr/>
      <dgm:t>
        <a:bodyPr/>
        <a:lstStyle/>
        <a:p>
          <a:endParaRPr lang="uk-UA"/>
        </a:p>
      </dgm:t>
    </dgm:pt>
    <dgm:pt modelId="{0F14393D-E466-4ABE-AB6D-E5886CF50EBA}">
      <dgm:prSet/>
      <dgm:spPr/>
      <dgm:t>
        <a:bodyPr/>
        <a:lstStyle/>
        <a:p>
          <a:r>
            <a:rPr lang="en-US" b="1" dirty="0" smtClean="0"/>
            <a:t>Divine Power and Law</a:t>
          </a:r>
          <a:r>
            <a:rPr lang="en-US" dirty="0" smtClean="0"/>
            <a:t> </a:t>
          </a:r>
          <a:endParaRPr lang="uk-UA" dirty="0"/>
        </a:p>
      </dgm:t>
    </dgm:pt>
    <dgm:pt modelId="{DA04BD60-67EB-4B44-B7CE-A97E43E7824F}" type="parTrans" cxnId="{22CC73DF-6973-41EC-9A26-1F18A45B8C8A}">
      <dgm:prSet/>
      <dgm:spPr/>
      <dgm:t>
        <a:bodyPr/>
        <a:lstStyle/>
        <a:p>
          <a:endParaRPr lang="uk-UA"/>
        </a:p>
      </dgm:t>
    </dgm:pt>
    <dgm:pt modelId="{68A3BFBD-9F52-4FFE-B00F-980D07613665}" type="sibTrans" cxnId="{22CC73DF-6973-41EC-9A26-1F18A45B8C8A}">
      <dgm:prSet/>
      <dgm:spPr/>
      <dgm:t>
        <a:bodyPr/>
        <a:lstStyle/>
        <a:p>
          <a:endParaRPr lang="uk-UA"/>
        </a:p>
      </dgm:t>
    </dgm:pt>
    <dgm:pt modelId="{6DD18DA7-EA4A-444D-8120-025A77EF3F9B}" type="pres">
      <dgm:prSet presAssocID="{5247C066-D300-4626-B522-49A5258B7C63}" presName="cycle" presStyleCnt="0">
        <dgm:presLayoutVars>
          <dgm:chMax val="1"/>
          <dgm:dir/>
          <dgm:animLvl val="ctr"/>
          <dgm:resizeHandles val="exact"/>
        </dgm:presLayoutVars>
      </dgm:prSet>
      <dgm:spPr/>
      <dgm:t>
        <a:bodyPr/>
        <a:lstStyle/>
        <a:p>
          <a:endParaRPr lang="ru-RU"/>
        </a:p>
      </dgm:t>
    </dgm:pt>
    <dgm:pt modelId="{4212D2B7-EFF9-43A3-9426-1B660DB45B58}" type="pres">
      <dgm:prSet presAssocID="{245EDBE1-738F-43E8-9C6F-FC37A8B60AF0}" presName="centerShape" presStyleLbl="node0" presStyleIdx="0" presStyleCnt="1" custLinFactNeighborX="1739" custLinFactNeighborY="-9446"/>
      <dgm:spPr/>
      <dgm:t>
        <a:bodyPr/>
        <a:lstStyle/>
        <a:p>
          <a:endParaRPr lang="ru-RU"/>
        </a:p>
      </dgm:t>
    </dgm:pt>
    <dgm:pt modelId="{A6EF3637-88DF-408C-AC28-B6059AEFC281}" type="pres">
      <dgm:prSet presAssocID="{EB479C76-A40A-42B2-9ACB-D364F9921FEC}" presName="parTrans" presStyleLbl="bgSibTrans2D1" presStyleIdx="0" presStyleCnt="5"/>
      <dgm:spPr/>
      <dgm:t>
        <a:bodyPr/>
        <a:lstStyle/>
        <a:p>
          <a:endParaRPr lang="ru-RU"/>
        </a:p>
      </dgm:t>
    </dgm:pt>
    <dgm:pt modelId="{58219EE2-D54D-44E8-87A5-2DC9F859231A}" type="pres">
      <dgm:prSet presAssocID="{50117762-715D-46F5-88CF-A2D6514264ED}" presName="node" presStyleLbl="node1" presStyleIdx="0" presStyleCnt="5">
        <dgm:presLayoutVars>
          <dgm:bulletEnabled val="1"/>
        </dgm:presLayoutVars>
      </dgm:prSet>
      <dgm:spPr/>
      <dgm:t>
        <a:bodyPr/>
        <a:lstStyle/>
        <a:p>
          <a:endParaRPr lang="ru-RU"/>
        </a:p>
      </dgm:t>
    </dgm:pt>
    <dgm:pt modelId="{67BAA6E0-1C26-4208-8A88-A7331EDC4E4C}" type="pres">
      <dgm:prSet presAssocID="{DA04BD60-67EB-4B44-B7CE-A97E43E7824F}" presName="parTrans" presStyleLbl="bgSibTrans2D1" presStyleIdx="1" presStyleCnt="5"/>
      <dgm:spPr/>
      <dgm:t>
        <a:bodyPr/>
        <a:lstStyle/>
        <a:p>
          <a:endParaRPr lang="ru-RU"/>
        </a:p>
      </dgm:t>
    </dgm:pt>
    <dgm:pt modelId="{E2310643-2C58-4784-92C1-F1315194B73C}" type="pres">
      <dgm:prSet presAssocID="{0F14393D-E466-4ABE-AB6D-E5886CF50EBA}" presName="node" presStyleLbl="node1" presStyleIdx="1" presStyleCnt="5">
        <dgm:presLayoutVars>
          <dgm:bulletEnabled val="1"/>
        </dgm:presLayoutVars>
      </dgm:prSet>
      <dgm:spPr/>
      <dgm:t>
        <a:bodyPr/>
        <a:lstStyle/>
        <a:p>
          <a:endParaRPr lang="uk-UA"/>
        </a:p>
      </dgm:t>
    </dgm:pt>
    <dgm:pt modelId="{8FEECB7E-A77C-4CB0-9218-7338AA683F83}" type="pres">
      <dgm:prSet presAssocID="{793361B2-2AE1-4C0D-846C-6AF0A5141629}" presName="parTrans" presStyleLbl="bgSibTrans2D1" presStyleIdx="2" presStyleCnt="5"/>
      <dgm:spPr/>
      <dgm:t>
        <a:bodyPr/>
        <a:lstStyle/>
        <a:p>
          <a:endParaRPr lang="ru-RU"/>
        </a:p>
      </dgm:t>
    </dgm:pt>
    <dgm:pt modelId="{5F1B8025-35EB-4AAF-8AB0-BB79E47F1151}" type="pres">
      <dgm:prSet presAssocID="{49BB6A52-14EE-44D4-AD79-34AECAF961E6}" presName="node" presStyleLbl="node1" presStyleIdx="2" presStyleCnt="5" custScaleX="84979" custScaleY="86849">
        <dgm:presLayoutVars>
          <dgm:bulletEnabled val="1"/>
        </dgm:presLayoutVars>
      </dgm:prSet>
      <dgm:spPr/>
      <dgm:t>
        <a:bodyPr/>
        <a:lstStyle/>
        <a:p>
          <a:endParaRPr lang="ru-RU"/>
        </a:p>
      </dgm:t>
    </dgm:pt>
    <dgm:pt modelId="{48151FEC-7626-4B9A-8E45-C9DC900C224A}" type="pres">
      <dgm:prSet presAssocID="{AF5E29C7-8965-4C9C-BA4D-4ECBD5F915F4}" presName="parTrans" presStyleLbl="bgSibTrans2D1" presStyleIdx="3" presStyleCnt="5" custScaleX="100809"/>
      <dgm:spPr/>
      <dgm:t>
        <a:bodyPr/>
        <a:lstStyle/>
        <a:p>
          <a:endParaRPr lang="ru-RU"/>
        </a:p>
      </dgm:t>
    </dgm:pt>
    <dgm:pt modelId="{2F3268C0-09B2-4882-B14B-7CD8A3237B5A}" type="pres">
      <dgm:prSet presAssocID="{E8D28269-E179-461F-83A5-F2706253A30B}" presName="node" presStyleLbl="node1" presStyleIdx="3" presStyleCnt="5" custScaleX="86061" custScaleY="84113">
        <dgm:presLayoutVars>
          <dgm:bulletEnabled val="1"/>
        </dgm:presLayoutVars>
      </dgm:prSet>
      <dgm:spPr/>
      <dgm:t>
        <a:bodyPr/>
        <a:lstStyle/>
        <a:p>
          <a:endParaRPr lang="ru-RU"/>
        </a:p>
      </dgm:t>
    </dgm:pt>
    <dgm:pt modelId="{F55AD8E7-FCA6-41F4-86D6-6603ED6C4CC8}" type="pres">
      <dgm:prSet presAssocID="{2FEBEDAA-B92B-43B3-9B8E-52CA34FBE597}" presName="parTrans" presStyleLbl="bgSibTrans2D1" presStyleIdx="4" presStyleCnt="5"/>
      <dgm:spPr/>
      <dgm:t>
        <a:bodyPr/>
        <a:lstStyle/>
        <a:p>
          <a:endParaRPr lang="ru-RU"/>
        </a:p>
      </dgm:t>
    </dgm:pt>
    <dgm:pt modelId="{5DB4589A-AC47-4E7C-9A5A-C1EA82E4EA6D}" type="pres">
      <dgm:prSet presAssocID="{F863406F-0054-4C0B-8FF0-47C7375FD2B6}" presName="node" presStyleLbl="node1" presStyleIdx="4" presStyleCnt="5">
        <dgm:presLayoutVars>
          <dgm:bulletEnabled val="1"/>
        </dgm:presLayoutVars>
      </dgm:prSet>
      <dgm:spPr/>
      <dgm:t>
        <a:bodyPr/>
        <a:lstStyle/>
        <a:p>
          <a:endParaRPr lang="uk-UA"/>
        </a:p>
      </dgm:t>
    </dgm:pt>
  </dgm:ptLst>
  <dgm:cxnLst>
    <dgm:cxn modelId="{AE743EFB-B292-426E-86E1-8D865DF47E17}" type="presOf" srcId="{49BB6A52-14EE-44D4-AD79-34AECAF961E6}" destId="{5F1B8025-35EB-4AAF-8AB0-BB79E47F1151}" srcOrd="0" destOrd="0" presId="urn:microsoft.com/office/officeart/2005/8/layout/radial4"/>
    <dgm:cxn modelId="{97A45D8F-9663-40A3-9DB1-F16455009108}" type="presOf" srcId="{245EDBE1-738F-43E8-9C6F-FC37A8B60AF0}" destId="{4212D2B7-EFF9-43A3-9426-1B660DB45B58}" srcOrd="0" destOrd="0" presId="urn:microsoft.com/office/officeart/2005/8/layout/radial4"/>
    <dgm:cxn modelId="{1F153056-2AEE-4131-8E1D-7F8C3DD5FFFC}" type="presOf" srcId="{793361B2-2AE1-4C0D-846C-6AF0A5141629}" destId="{8FEECB7E-A77C-4CB0-9218-7338AA683F83}" srcOrd="0" destOrd="0" presId="urn:microsoft.com/office/officeart/2005/8/layout/radial4"/>
    <dgm:cxn modelId="{E57CFD96-6D73-408F-8E65-89CE0E5D8648}" type="presOf" srcId="{EB479C76-A40A-42B2-9ACB-D364F9921FEC}" destId="{A6EF3637-88DF-408C-AC28-B6059AEFC281}" srcOrd="0" destOrd="0" presId="urn:microsoft.com/office/officeart/2005/8/layout/radial4"/>
    <dgm:cxn modelId="{CC54BB81-ACBD-4493-8DB5-60ECA1FF3C81}" type="presOf" srcId="{AF5E29C7-8965-4C9C-BA4D-4ECBD5F915F4}" destId="{48151FEC-7626-4B9A-8E45-C9DC900C224A}" srcOrd="0" destOrd="0" presId="urn:microsoft.com/office/officeart/2005/8/layout/radial4"/>
    <dgm:cxn modelId="{D902843E-90B5-4296-A8DE-E81372C8F210}" srcId="{245EDBE1-738F-43E8-9C6F-FC37A8B60AF0}" destId="{E8D28269-E179-461F-83A5-F2706253A30B}" srcOrd="3" destOrd="0" parTransId="{AF5E29C7-8965-4C9C-BA4D-4ECBD5F915F4}" sibTransId="{48E76206-BB1F-4371-8B75-10CF9318D856}"/>
    <dgm:cxn modelId="{2E88BFA6-6971-4877-AB12-B2B758DBA7C4}" srcId="{245EDBE1-738F-43E8-9C6F-FC37A8B60AF0}" destId="{49BB6A52-14EE-44D4-AD79-34AECAF961E6}" srcOrd="2" destOrd="0" parTransId="{793361B2-2AE1-4C0D-846C-6AF0A5141629}" sibTransId="{FA2BFF48-AB61-4E4A-A474-F84BFACA1A19}"/>
    <dgm:cxn modelId="{BC6A14E2-7495-48D3-A355-60E2CC7DF10A}" type="presOf" srcId="{DA04BD60-67EB-4B44-B7CE-A97E43E7824F}" destId="{67BAA6E0-1C26-4208-8A88-A7331EDC4E4C}" srcOrd="0" destOrd="0" presId="urn:microsoft.com/office/officeart/2005/8/layout/radial4"/>
    <dgm:cxn modelId="{22CC73DF-6973-41EC-9A26-1F18A45B8C8A}" srcId="{245EDBE1-738F-43E8-9C6F-FC37A8B60AF0}" destId="{0F14393D-E466-4ABE-AB6D-E5886CF50EBA}" srcOrd="1" destOrd="0" parTransId="{DA04BD60-67EB-4B44-B7CE-A97E43E7824F}" sibTransId="{68A3BFBD-9F52-4FFE-B00F-980D07613665}"/>
    <dgm:cxn modelId="{B11A4F19-46F8-4814-B6F2-274F04854D79}" srcId="{245EDBE1-738F-43E8-9C6F-FC37A8B60AF0}" destId="{F863406F-0054-4C0B-8FF0-47C7375FD2B6}" srcOrd="4" destOrd="0" parTransId="{2FEBEDAA-B92B-43B3-9B8E-52CA34FBE597}" sibTransId="{F0B92D4F-2F19-4296-B9C9-9EE17959681E}"/>
    <dgm:cxn modelId="{E2FF16CC-EB3C-4B1E-825E-5C19C37D9166}" srcId="{245EDBE1-738F-43E8-9C6F-FC37A8B60AF0}" destId="{50117762-715D-46F5-88CF-A2D6514264ED}" srcOrd="0" destOrd="0" parTransId="{EB479C76-A40A-42B2-9ACB-D364F9921FEC}" sibTransId="{DDEA8771-F8FF-4193-A1A6-B490F0FD7760}"/>
    <dgm:cxn modelId="{9A8D29E4-B993-475D-859A-165F7EC71C03}" type="presOf" srcId="{0F14393D-E466-4ABE-AB6D-E5886CF50EBA}" destId="{E2310643-2C58-4784-92C1-F1315194B73C}" srcOrd="0" destOrd="0" presId="urn:microsoft.com/office/officeart/2005/8/layout/radial4"/>
    <dgm:cxn modelId="{1CC45F63-D4DE-4635-BC14-9A3D54EF2949}" type="presOf" srcId="{2FEBEDAA-B92B-43B3-9B8E-52CA34FBE597}" destId="{F55AD8E7-FCA6-41F4-86D6-6603ED6C4CC8}" srcOrd="0" destOrd="0" presId="urn:microsoft.com/office/officeart/2005/8/layout/radial4"/>
    <dgm:cxn modelId="{E22F051C-123B-4AF4-BFFD-D84771F1682F}" srcId="{5247C066-D300-4626-B522-49A5258B7C63}" destId="{245EDBE1-738F-43E8-9C6F-FC37A8B60AF0}" srcOrd="0" destOrd="0" parTransId="{F8FE0B13-B799-403A-B835-C24FB9781279}" sibTransId="{06EFE7E9-CA79-46D1-869A-FC3BA635B41A}"/>
    <dgm:cxn modelId="{828573E5-CE08-4EA4-868A-20CEFA1901F1}" type="presOf" srcId="{E8D28269-E179-461F-83A5-F2706253A30B}" destId="{2F3268C0-09B2-4882-B14B-7CD8A3237B5A}" srcOrd="0" destOrd="0" presId="urn:microsoft.com/office/officeart/2005/8/layout/radial4"/>
    <dgm:cxn modelId="{A49CAF6D-B019-4004-946D-99900EC8E5DE}" type="presOf" srcId="{F863406F-0054-4C0B-8FF0-47C7375FD2B6}" destId="{5DB4589A-AC47-4E7C-9A5A-C1EA82E4EA6D}" srcOrd="0" destOrd="0" presId="urn:microsoft.com/office/officeart/2005/8/layout/radial4"/>
    <dgm:cxn modelId="{36C2A10E-F3D6-47BF-8474-55ED56E17B34}" type="presOf" srcId="{50117762-715D-46F5-88CF-A2D6514264ED}" destId="{58219EE2-D54D-44E8-87A5-2DC9F859231A}" srcOrd="0" destOrd="0" presId="urn:microsoft.com/office/officeart/2005/8/layout/radial4"/>
    <dgm:cxn modelId="{7894F187-EB5D-4D37-A146-AD30758956B0}" type="presOf" srcId="{5247C066-D300-4626-B522-49A5258B7C63}" destId="{6DD18DA7-EA4A-444D-8120-025A77EF3F9B}" srcOrd="0" destOrd="0" presId="urn:microsoft.com/office/officeart/2005/8/layout/radial4"/>
    <dgm:cxn modelId="{ACAFCE4E-4962-4A57-BC8A-D476ABEC6BF8}" type="presParOf" srcId="{6DD18DA7-EA4A-444D-8120-025A77EF3F9B}" destId="{4212D2B7-EFF9-43A3-9426-1B660DB45B58}" srcOrd="0" destOrd="0" presId="urn:microsoft.com/office/officeart/2005/8/layout/radial4"/>
    <dgm:cxn modelId="{A0FA24B7-B5FE-4A57-82F6-A628E30148E2}" type="presParOf" srcId="{6DD18DA7-EA4A-444D-8120-025A77EF3F9B}" destId="{A6EF3637-88DF-408C-AC28-B6059AEFC281}" srcOrd="1" destOrd="0" presId="urn:microsoft.com/office/officeart/2005/8/layout/radial4"/>
    <dgm:cxn modelId="{16C7BDA9-05F3-4003-BB15-AF713CB5654E}" type="presParOf" srcId="{6DD18DA7-EA4A-444D-8120-025A77EF3F9B}" destId="{58219EE2-D54D-44E8-87A5-2DC9F859231A}" srcOrd="2" destOrd="0" presId="urn:microsoft.com/office/officeart/2005/8/layout/radial4"/>
    <dgm:cxn modelId="{E674B58D-EBE0-44A5-BA7F-FA6022456B7B}" type="presParOf" srcId="{6DD18DA7-EA4A-444D-8120-025A77EF3F9B}" destId="{67BAA6E0-1C26-4208-8A88-A7331EDC4E4C}" srcOrd="3" destOrd="0" presId="urn:microsoft.com/office/officeart/2005/8/layout/radial4"/>
    <dgm:cxn modelId="{DEC9884F-1C78-4CE3-86B9-1945E5BED7D2}" type="presParOf" srcId="{6DD18DA7-EA4A-444D-8120-025A77EF3F9B}" destId="{E2310643-2C58-4784-92C1-F1315194B73C}" srcOrd="4" destOrd="0" presId="urn:microsoft.com/office/officeart/2005/8/layout/radial4"/>
    <dgm:cxn modelId="{5EAB419C-A3A7-4D78-929A-92A143AC7BD1}" type="presParOf" srcId="{6DD18DA7-EA4A-444D-8120-025A77EF3F9B}" destId="{8FEECB7E-A77C-4CB0-9218-7338AA683F83}" srcOrd="5" destOrd="0" presId="urn:microsoft.com/office/officeart/2005/8/layout/radial4"/>
    <dgm:cxn modelId="{46564DFC-D804-4272-AFDE-CE32FDA895A9}" type="presParOf" srcId="{6DD18DA7-EA4A-444D-8120-025A77EF3F9B}" destId="{5F1B8025-35EB-4AAF-8AB0-BB79E47F1151}" srcOrd="6" destOrd="0" presId="urn:microsoft.com/office/officeart/2005/8/layout/radial4"/>
    <dgm:cxn modelId="{36565866-957B-47E2-B699-0A4D58B960E0}" type="presParOf" srcId="{6DD18DA7-EA4A-444D-8120-025A77EF3F9B}" destId="{48151FEC-7626-4B9A-8E45-C9DC900C224A}" srcOrd="7" destOrd="0" presId="urn:microsoft.com/office/officeart/2005/8/layout/radial4"/>
    <dgm:cxn modelId="{11BA9C32-61AE-4DDE-8B9D-6397B8284894}" type="presParOf" srcId="{6DD18DA7-EA4A-444D-8120-025A77EF3F9B}" destId="{2F3268C0-09B2-4882-B14B-7CD8A3237B5A}" srcOrd="8" destOrd="0" presId="urn:microsoft.com/office/officeart/2005/8/layout/radial4"/>
    <dgm:cxn modelId="{D14D2FED-77D0-4A39-BAE1-BE7AD2C6F650}" type="presParOf" srcId="{6DD18DA7-EA4A-444D-8120-025A77EF3F9B}" destId="{F55AD8E7-FCA6-41F4-86D6-6603ED6C4CC8}" srcOrd="9" destOrd="0" presId="urn:microsoft.com/office/officeart/2005/8/layout/radial4"/>
    <dgm:cxn modelId="{24DE7474-12FE-42F0-8FBC-79300591E3D4}" type="presParOf" srcId="{6DD18DA7-EA4A-444D-8120-025A77EF3F9B}" destId="{5DB4589A-AC47-4E7C-9A5A-C1EA82E4EA6D}"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FF8CB5-E5C9-4FAD-B25E-581BAA09BB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9FCEF9C-20E9-4480-80C9-CB4E93A16498}">
      <dgm:prSet/>
      <dgm:spPr/>
      <dgm:t>
        <a:bodyPr/>
        <a:lstStyle/>
        <a:p>
          <a:pPr rtl="0"/>
          <a:r>
            <a:rPr lang="en-US" b="1" dirty="0" smtClean="0"/>
            <a:t>is a philosophical category denoting the process of human self-creation that is developing one’s own “inner world” and personal life position, determining one’s proper place in the world.</a:t>
          </a:r>
          <a:endParaRPr lang="uk-UA" b="1" dirty="0"/>
        </a:p>
      </dgm:t>
    </dgm:pt>
    <dgm:pt modelId="{5FA720A9-BCF6-486E-B458-D806E37F31F0}" type="parTrans" cxnId="{0583A104-1712-46C5-AE3E-094705F5B359}">
      <dgm:prSet/>
      <dgm:spPr/>
      <dgm:t>
        <a:bodyPr/>
        <a:lstStyle/>
        <a:p>
          <a:endParaRPr lang="uk-UA"/>
        </a:p>
      </dgm:t>
    </dgm:pt>
    <dgm:pt modelId="{2983D58C-2B39-410D-9217-430621F34E2D}" type="sibTrans" cxnId="{0583A104-1712-46C5-AE3E-094705F5B359}">
      <dgm:prSet/>
      <dgm:spPr/>
      <dgm:t>
        <a:bodyPr/>
        <a:lstStyle/>
        <a:p>
          <a:endParaRPr lang="uk-UA"/>
        </a:p>
      </dgm:t>
    </dgm:pt>
    <dgm:pt modelId="{85477AA6-8F24-4DF5-9B97-8A0AEB8E693E}" type="pres">
      <dgm:prSet presAssocID="{5CFF8CB5-E5C9-4FAD-B25E-581BAA09BB24}" presName="linear" presStyleCnt="0">
        <dgm:presLayoutVars>
          <dgm:animLvl val="lvl"/>
          <dgm:resizeHandles val="exact"/>
        </dgm:presLayoutVars>
      </dgm:prSet>
      <dgm:spPr/>
      <dgm:t>
        <a:bodyPr/>
        <a:lstStyle/>
        <a:p>
          <a:endParaRPr lang="ru-RU"/>
        </a:p>
      </dgm:t>
    </dgm:pt>
    <dgm:pt modelId="{ECA2EA1B-6A45-4385-A300-F5930A32BCAF}" type="pres">
      <dgm:prSet presAssocID="{09FCEF9C-20E9-4480-80C9-CB4E93A16498}" presName="parentText" presStyleLbl="node1" presStyleIdx="0" presStyleCnt="1">
        <dgm:presLayoutVars>
          <dgm:chMax val="0"/>
          <dgm:bulletEnabled val="1"/>
        </dgm:presLayoutVars>
      </dgm:prSet>
      <dgm:spPr/>
      <dgm:t>
        <a:bodyPr/>
        <a:lstStyle/>
        <a:p>
          <a:endParaRPr lang="ru-RU"/>
        </a:p>
      </dgm:t>
    </dgm:pt>
  </dgm:ptLst>
  <dgm:cxnLst>
    <dgm:cxn modelId="{3D28F7D3-685F-4645-9F1F-B40803A01877}" type="presOf" srcId="{09FCEF9C-20E9-4480-80C9-CB4E93A16498}" destId="{ECA2EA1B-6A45-4385-A300-F5930A32BCAF}" srcOrd="0" destOrd="0" presId="urn:microsoft.com/office/officeart/2005/8/layout/vList2"/>
    <dgm:cxn modelId="{218B95A8-47EE-4714-9BD3-59785CA72CBD}" type="presOf" srcId="{5CFF8CB5-E5C9-4FAD-B25E-581BAA09BB24}" destId="{85477AA6-8F24-4DF5-9B97-8A0AEB8E693E}" srcOrd="0" destOrd="0" presId="urn:microsoft.com/office/officeart/2005/8/layout/vList2"/>
    <dgm:cxn modelId="{0583A104-1712-46C5-AE3E-094705F5B359}" srcId="{5CFF8CB5-E5C9-4FAD-B25E-581BAA09BB24}" destId="{09FCEF9C-20E9-4480-80C9-CB4E93A16498}" srcOrd="0" destOrd="0" parTransId="{5FA720A9-BCF6-486E-B458-D806E37F31F0}" sibTransId="{2983D58C-2B39-410D-9217-430621F34E2D}"/>
    <dgm:cxn modelId="{28C29869-2F2A-4A17-9BE8-1DBAEF37ED60}" type="presParOf" srcId="{85477AA6-8F24-4DF5-9B97-8A0AEB8E693E}" destId="{ECA2EA1B-6A45-4385-A300-F5930A32BCA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9B9A7-A2F8-451A-B45D-BE039C2E6D46}"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uk-UA"/>
        </a:p>
      </dgm:t>
    </dgm:pt>
    <dgm:pt modelId="{E816C4C8-53E4-4262-9D7A-2111CDAC3277}">
      <dgm:prSet phldrT="[Текст]"/>
      <dgm:spPr/>
      <dgm:t>
        <a:bodyPr/>
        <a:lstStyle/>
        <a:p>
          <a:r>
            <a:rPr lang="en-US" dirty="0" smtClean="0"/>
            <a:t>KNOWLEDGE</a:t>
          </a:r>
          <a:endParaRPr lang="uk-UA" dirty="0"/>
        </a:p>
      </dgm:t>
    </dgm:pt>
    <dgm:pt modelId="{2840E518-55FC-4F53-A023-E43E5F9B16C4}" type="parTrans" cxnId="{70A7FFCA-537B-48A9-9245-485B8A5FE372}">
      <dgm:prSet/>
      <dgm:spPr/>
      <dgm:t>
        <a:bodyPr/>
        <a:lstStyle/>
        <a:p>
          <a:endParaRPr lang="uk-UA"/>
        </a:p>
      </dgm:t>
    </dgm:pt>
    <dgm:pt modelId="{A4D11AD8-4A58-4057-A9BC-0DD6A2A79489}" type="sibTrans" cxnId="{70A7FFCA-537B-48A9-9245-485B8A5FE372}">
      <dgm:prSet/>
      <dgm:spPr/>
      <dgm:t>
        <a:bodyPr/>
        <a:lstStyle/>
        <a:p>
          <a:endParaRPr lang="uk-UA"/>
        </a:p>
      </dgm:t>
    </dgm:pt>
    <dgm:pt modelId="{D0BB2B9D-3871-4B76-8024-504D327A8A5A}">
      <dgm:prSet phldrT="[Текст]"/>
      <dgm:spPr/>
      <dgm:t>
        <a:bodyPr/>
        <a:lstStyle/>
        <a:p>
          <a:r>
            <a:rPr lang="en-US" dirty="0" smtClean="0">
              <a:solidFill>
                <a:schemeClr val="tx1"/>
              </a:solidFill>
            </a:rPr>
            <a:t>An ideal image of man’s vital activity in the world – being of man</a:t>
          </a:r>
          <a:endParaRPr lang="uk-UA" dirty="0">
            <a:solidFill>
              <a:schemeClr val="tx1"/>
            </a:solidFill>
          </a:endParaRPr>
        </a:p>
      </dgm:t>
    </dgm:pt>
    <dgm:pt modelId="{8A6A7540-F026-4830-B70B-3B5E94F2A42F}" type="parTrans" cxnId="{46620885-DAFC-4912-A2BD-4EE7D7B00A93}">
      <dgm:prSet/>
      <dgm:spPr/>
      <dgm:t>
        <a:bodyPr/>
        <a:lstStyle/>
        <a:p>
          <a:endParaRPr lang="uk-UA"/>
        </a:p>
      </dgm:t>
    </dgm:pt>
    <dgm:pt modelId="{256317D5-C73B-4764-A385-66FEF89E1234}" type="sibTrans" cxnId="{46620885-DAFC-4912-A2BD-4EE7D7B00A93}">
      <dgm:prSet/>
      <dgm:spPr/>
      <dgm:t>
        <a:bodyPr/>
        <a:lstStyle/>
        <a:p>
          <a:endParaRPr lang="uk-UA"/>
        </a:p>
      </dgm:t>
    </dgm:pt>
    <dgm:pt modelId="{00FA018D-E489-4429-9AAC-B3C1BEDE2ED9}">
      <dgm:prSet phldrT="[Текст]"/>
      <dgm:spPr/>
      <dgm:t>
        <a:bodyPr/>
        <a:lstStyle/>
        <a:p>
          <a:r>
            <a:rPr lang="en-US" dirty="0" smtClean="0">
              <a:solidFill>
                <a:schemeClr val="tx1"/>
              </a:solidFill>
            </a:rPr>
            <a:t>An ideal product of man’s vital activity in space and time – in the world</a:t>
          </a:r>
          <a:endParaRPr lang="uk-UA" dirty="0">
            <a:solidFill>
              <a:schemeClr val="tx1"/>
            </a:solidFill>
          </a:endParaRPr>
        </a:p>
      </dgm:t>
    </dgm:pt>
    <dgm:pt modelId="{81C1B143-C07A-46B1-B831-C65B9F495786}" type="parTrans" cxnId="{B47129FA-8DD9-482E-90A1-4B2535634B05}">
      <dgm:prSet/>
      <dgm:spPr/>
      <dgm:t>
        <a:bodyPr/>
        <a:lstStyle/>
        <a:p>
          <a:endParaRPr lang="uk-UA"/>
        </a:p>
      </dgm:t>
    </dgm:pt>
    <dgm:pt modelId="{89BB5943-F7E3-49B1-91CD-19629DB59A51}" type="sibTrans" cxnId="{B47129FA-8DD9-482E-90A1-4B2535634B05}">
      <dgm:prSet/>
      <dgm:spPr/>
      <dgm:t>
        <a:bodyPr/>
        <a:lstStyle/>
        <a:p>
          <a:endParaRPr lang="uk-UA"/>
        </a:p>
      </dgm:t>
    </dgm:pt>
    <dgm:pt modelId="{501B5F3A-F743-4E69-BD33-F8159B84E974}">
      <dgm:prSet phldrT="[Текст]"/>
      <dgm:spPr/>
      <dgm:t>
        <a:bodyPr/>
        <a:lstStyle/>
        <a:p>
          <a:r>
            <a:rPr lang="en-US" dirty="0" smtClean="0">
              <a:solidFill>
                <a:schemeClr val="tx1"/>
              </a:solidFill>
            </a:rPr>
            <a:t>An ideal (from the Greek “idea” meaning image, similarity) image of the world – natural, social, personal;</a:t>
          </a:r>
          <a:endParaRPr lang="uk-UA" dirty="0">
            <a:solidFill>
              <a:schemeClr val="tx1"/>
            </a:solidFill>
          </a:endParaRPr>
        </a:p>
      </dgm:t>
    </dgm:pt>
    <dgm:pt modelId="{98DD521A-6064-4444-87A5-73036C597848}" type="parTrans" cxnId="{2F195A71-1FE1-4E79-BED9-CC60147C1070}">
      <dgm:prSet/>
      <dgm:spPr/>
      <dgm:t>
        <a:bodyPr/>
        <a:lstStyle/>
        <a:p>
          <a:endParaRPr lang="uk-UA"/>
        </a:p>
      </dgm:t>
    </dgm:pt>
    <dgm:pt modelId="{FEDB6CC9-E5B0-4F08-B111-1571D9657931}" type="sibTrans" cxnId="{2F195A71-1FE1-4E79-BED9-CC60147C1070}">
      <dgm:prSet/>
      <dgm:spPr/>
      <dgm:t>
        <a:bodyPr/>
        <a:lstStyle/>
        <a:p>
          <a:endParaRPr lang="uk-UA"/>
        </a:p>
      </dgm:t>
    </dgm:pt>
    <dgm:pt modelId="{C21471D5-8737-4706-B81C-F82B6BE57CCA}">
      <dgm:prSet phldrT="[Текст]"/>
      <dgm:spPr/>
      <dgm:t>
        <a:bodyPr/>
        <a:lstStyle/>
        <a:p>
          <a:r>
            <a:rPr lang="en-US" dirty="0" smtClean="0">
              <a:solidFill>
                <a:schemeClr val="tx1"/>
              </a:solidFill>
            </a:rPr>
            <a:t>A substantial base of all forms of man’s activity</a:t>
          </a:r>
          <a:endParaRPr lang="uk-UA" dirty="0">
            <a:solidFill>
              <a:schemeClr val="tx1"/>
            </a:solidFill>
          </a:endParaRPr>
        </a:p>
      </dgm:t>
    </dgm:pt>
    <dgm:pt modelId="{72EE1F41-CA73-4957-9620-A2724CE0470C}" type="parTrans" cxnId="{697056D0-D9D1-496E-BAA8-F2FADCE7075A}">
      <dgm:prSet/>
      <dgm:spPr/>
      <dgm:t>
        <a:bodyPr/>
        <a:lstStyle/>
        <a:p>
          <a:endParaRPr lang="uk-UA"/>
        </a:p>
      </dgm:t>
    </dgm:pt>
    <dgm:pt modelId="{4050F2E3-633F-495A-9882-02701FAA1297}" type="sibTrans" cxnId="{697056D0-D9D1-496E-BAA8-F2FADCE7075A}">
      <dgm:prSet/>
      <dgm:spPr/>
      <dgm:t>
        <a:bodyPr/>
        <a:lstStyle/>
        <a:p>
          <a:endParaRPr lang="uk-UA"/>
        </a:p>
      </dgm:t>
    </dgm:pt>
    <dgm:pt modelId="{1E1ACDED-D0E4-4253-9098-8981E94A1CD6}" type="pres">
      <dgm:prSet presAssocID="{09D9B9A7-A2F8-451A-B45D-BE039C2E6D46}" presName="diagram" presStyleCnt="0">
        <dgm:presLayoutVars>
          <dgm:chMax val="1"/>
          <dgm:dir/>
          <dgm:animLvl val="ctr"/>
          <dgm:resizeHandles val="exact"/>
        </dgm:presLayoutVars>
      </dgm:prSet>
      <dgm:spPr/>
      <dgm:t>
        <a:bodyPr/>
        <a:lstStyle/>
        <a:p>
          <a:endParaRPr lang="ru-RU"/>
        </a:p>
      </dgm:t>
    </dgm:pt>
    <dgm:pt modelId="{42B7FE12-C326-44E1-8B0C-CC2F2D314269}" type="pres">
      <dgm:prSet presAssocID="{09D9B9A7-A2F8-451A-B45D-BE039C2E6D46}" presName="matrix" presStyleCnt="0"/>
      <dgm:spPr/>
    </dgm:pt>
    <dgm:pt modelId="{363D25C9-9504-4D28-9B9B-8C6226D077E0}" type="pres">
      <dgm:prSet presAssocID="{09D9B9A7-A2F8-451A-B45D-BE039C2E6D46}" presName="tile1" presStyleLbl="node1" presStyleIdx="0" presStyleCnt="4"/>
      <dgm:spPr/>
      <dgm:t>
        <a:bodyPr/>
        <a:lstStyle/>
        <a:p>
          <a:endParaRPr lang="uk-UA"/>
        </a:p>
      </dgm:t>
    </dgm:pt>
    <dgm:pt modelId="{CE943B76-FC3E-4DF4-BDD7-21C6557B57A6}" type="pres">
      <dgm:prSet presAssocID="{09D9B9A7-A2F8-451A-B45D-BE039C2E6D46}" presName="tile1text" presStyleLbl="node1" presStyleIdx="0" presStyleCnt="4">
        <dgm:presLayoutVars>
          <dgm:chMax val="0"/>
          <dgm:chPref val="0"/>
          <dgm:bulletEnabled val="1"/>
        </dgm:presLayoutVars>
      </dgm:prSet>
      <dgm:spPr/>
      <dgm:t>
        <a:bodyPr/>
        <a:lstStyle/>
        <a:p>
          <a:endParaRPr lang="uk-UA"/>
        </a:p>
      </dgm:t>
    </dgm:pt>
    <dgm:pt modelId="{353B33E1-D7E1-4C18-B143-E3F11F2C3ABF}" type="pres">
      <dgm:prSet presAssocID="{09D9B9A7-A2F8-451A-B45D-BE039C2E6D46}" presName="tile2" presStyleLbl="node1" presStyleIdx="1" presStyleCnt="4"/>
      <dgm:spPr/>
      <dgm:t>
        <a:bodyPr/>
        <a:lstStyle/>
        <a:p>
          <a:endParaRPr lang="uk-UA"/>
        </a:p>
      </dgm:t>
    </dgm:pt>
    <dgm:pt modelId="{73861DB6-A92F-4B4C-9B14-80983C033055}" type="pres">
      <dgm:prSet presAssocID="{09D9B9A7-A2F8-451A-B45D-BE039C2E6D46}" presName="tile2text" presStyleLbl="node1" presStyleIdx="1" presStyleCnt="4">
        <dgm:presLayoutVars>
          <dgm:chMax val="0"/>
          <dgm:chPref val="0"/>
          <dgm:bulletEnabled val="1"/>
        </dgm:presLayoutVars>
      </dgm:prSet>
      <dgm:spPr/>
      <dgm:t>
        <a:bodyPr/>
        <a:lstStyle/>
        <a:p>
          <a:endParaRPr lang="uk-UA"/>
        </a:p>
      </dgm:t>
    </dgm:pt>
    <dgm:pt modelId="{17652C06-3EBB-470C-8A15-F5CAF8E9B5A4}" type="pres">
      <dgm:prSet presAssocID="{09D9B9A7-A2F8-451A-B45D-BE039C2E6D46}" presName="tile3" presStyleLbl="node1" presStyleIdx="2" presStyleCnt="4"/>
      <dgm:spPr/>
      <dgm:t>
        <a:bodyPr/>
        <a:lstStyle/>
        <a:p>
          <a:endParaRPr lang="uk-UA"/>
        </a:p>
      </dgm:t>
    </dgm:pt>
    <dgm:pt modelId="{FF967109-C677-48C5-BFFF-6EE645D6685D}" type="pres">
      <dgm:prSet presAssocID="{09D9B9A7-A2F8-451A-B45D-BE039C2E6D46}" presName="tile3text" presStyleLbl="node1" presStyleIdx="2" presStyleCnt="4">
        <dgm:presLayoutVars>
          <dgm:chMax val="0"/>
          <dgm:chPref val="0"/>
          <dgm:bulletEnabled val="1"/>
        </dgm:presLayoutVars>
      </dgm:prSet>
      <dgm:spPr/>
      <dgm:t>
        <a:bodyPr/>
        <a:lstStyle/>
        <a:p>
          <a:endParaRPr lang="uk-UA"/>
        </a:p>
      </dgm:t>
    </dgm:pt>
    <dgm:pt modelId="{2CC8E823-A35E-421B-94F4-60B4B0B37A33}" type="pres">
      <dgm:prSet presAssocID="{09D9B9A7-A2F8-451A-B45D-BE039C2E6D46}" presName="tile4" presStyleLbl="node1" presStyleIdx="3" presStyleCnt="4"/>
      <dgm:spPr/>
      <dgm:t>
        <a:bodyPr/>
        <a:lstStyle/>
        <a:p>
          <a:endParaRPr lang="uk-UA"/>
        </a:p>
      </dgm:t>
    </dgm:pt>
    <dgm:pt modelId="{B1088421-C9FD-404F-BB84-C708FEF82187}" type="pres">
      <dgm:prSet presAssocID="{09D9B9A7-A2F8-451A-B45D-BE039C2E6D46}" presName="tile4text" presStyleLbl="node1" presStyleIdx="3" presStyleCnt="4">
        <dgm:presLayoutVars>
          <dgm:chMax val="0"/>
          <dgm:chPref val="0"/>
          <dgm:bulletEnabled val="1"/>
        </dgm:presLayoutVars>
      </dgm:prSet>
      <dgm:spPr/>
      <dgm:t>
        <a:bodyPr/>
        <a:lstStyle/>
        <a:p>
          <a:endParaRPr lang="uk-UA"/>
        </a:p>
      </dgm:t>
    </dgm:pt>
    <dgm:pt modelId="{2810856C-B773-49F5-90E5-7DA0AF052696}" type="pres">
      <dgm:prSet presAssocID="{09D9B9A7-A2F8-451A-B45D-BE039C2E6D46}" presName="centerTile" presStyleLbl="fgShp" presStyleIdx="0" presStyleCnt="1">
        <dgm:presLayoutVars>
          <dgm:chMax val="0"/>
          <dgm:chPref val="0"/>
        </dgm:presLayoutVars>
      </dgm:prSet>
      <dgm:spPr/>
      <dgm:t>
        <a:bodyPr/>
        <a:lstStyle/>
        <a:p>
          <a:endParaRPr lang="ru-RU"/>
        </a:p>
      </dgm:t>
    </dgm:pt>
  </dgm:ptLst>
  <dgm:cxnLst>
    <dgm:cxn modelId="{709C45F5-2BCF-43BD-AD45-14223860EB10}" type="presOf" srcId="{09D9B9A7-A2F8-451A-B45D-BE039C2E6D46}" destId="{1E1ACDED-D0E4-4253-9098-8981E94A1CD6}" srcOrd="0" destOrd="0" presId="urn:microsoft.com/office/officeart/2005/8/layout/matrix1"/>
    <dgm:cxn modelId="{2F195A71-1FE1-4E79-BED9-CC60147C1070}" srcId="{E816C4C8-53E4-4262-9D7A-2111CDAC3277}" destId="{501B5F3A-F743-4E69-BD33-F8159B84E974}" srcOrd="2" destOrd="0" parTransId="{98DD521A-6064-4444-87A5-73036C597848}" sibTransId="{FEDB6CC9-E5B0-4F08-B111-1571D9657931}"/>
    <dgm:cxn modelId="{137BBBCD-597A-41D8-87F3-CFAF434560A3}" type="presOf" srcId="{E816C4C8-53E4-4262-9D7A-2111CDAC3277}" destId="{2810856C-B773-49F5-90E5-7DA0AF052696}" srcOrd="0" destOrd="0" presId="urn:microsoft.com/office/officeart/2005/8/layout/matrix1"/>
    <dgm:cxn modelId="{70A7FFCA-537B-48A9-9245-485B8A5FE372}" srcId="{09D9B9A7-A2F8-451A-B45D-BE039C2E6D46}" destId="{E816C4C8-53E4-4262-9D7A-2111CDAC3277}" srcOrd="0" destOrd="0" parTransId="{2840E518-55FC-4F53-A023-E43E5F9B16C4}" sibTransId="{A4D11AD8-4A58-4057-A9BC-0DD6A2A79489}"/>
    <dgm:cxn modelId="{697056D0-D9D1-496E-BAA8-F2FADCE7075A}" srcId="{E816C4C8-53E4-4262-9D7A-2111CDAC3277}" destId="{C21471D5-8737-4706-B81C-F82B6BE57CCA}" srcOrd="3" destOrd="0" parTransId="{72EE1F41-CA73-4957-9620-A2724CE0470C}" sibTransId="{4050F2E3-633F-495A-9882-02701FAA1297}"/>
    <dgm:cxn modelId="{CA860513-DB1C-49DC-80AB-E9A76CF99426}" type="presOf" srcId="{00FA018D-E489-4429-9AAC-B3C1BEDE2ED9}" destId="{353B33E1-D7E1-4C18-B143-E3F11F2C3ABF}" srcOrd="0" destOrd="0" presId="urn:microsoft.com/office/officeart/2005/8/layout/matrix1"/>
    <dgm:cxn modelId="{C071BE66-B424-459C-AD10-E55E650C3250}" type="presOf" srcId="{C21471D5-8737-4706-B81C-F82B6BE57CCA}" destId="{B1088421-C9FD-404F-BB84-C708FEF82187}" srcOrd="1" destOrd="0" presId="urn:microsoft.com/office/officeart/2005/8/layout/matrix1"/>
    <dgm:cxn modelId="{C8C89F73-72F4-4786-88FC-081E26DFFFDB}" type="presOf" srcId="{00FA018D-E489-4429-9AAC-B3C1BEDE2ED9}" destId="{73861DB6-A92F-4B4C-9B14-80983C033055}" srcOrd="1" destOrd="0" presId="urn:microsoft.com/office/officeart/2005/8/layout/matrix1"/>
    <dgm:cxn modelId="{D6B5DE37-DA5C-4C7D-A93B-BC60A308AF9A}" type="presOf" srcId="{D0BB2B9D-3871-4B76-8024-504D327A8A5A}" destId="{CE943B76-FC3E-4DF4-BDD7-21C6557B57A6}" srcOrd="1" destOrd="0" presId="urn:microsoft.com/office/officeart/2005/8/layout/matrix1"/>
    <dgm:cxn modelId="{C4C73BAF-82A7-4665-BA5F-F46DA9EB717B}" type="presOf" srcId="{D0BB2B9D-3871-4B76-8024-504D327A8A5A}" destId="{363D25C9-9504-4D28-9B9B-8C6226D077E0}" srcOrd="0" destOrd="0" presId="urn:microsoft.com/office/officeart/2005/8/layout/matrix1"/>
    <dgm:cxn modelId="{574F9940-2D4D-47D6-9E54-1EC7239D0A49}" type="presOf" srcId="{501B5F3A-F743-4E69-BD33-F8159B84E974}" destId="{FF967109-C677-48C5-BFFF-6EE645D6685D}" srcOrd="1" destOrd="0" presId="urn:microsoft.com/office/officeart/2005/8/layout/matrix1"/>
    <dgm:cxn modelId="{46620885-DAFC-4912-A2BD-4EE7D7B00A93}" srcId="{E816C4C8-53E4-4262-9D7A-2111CDAC3277}" destId="{D0BB2B9D-3871-4B76-8024-504D327A8A5A}" srcOrd="0" destOrd="0" parTransId="{8A6A7540-F026-4830-B70B-3B5E94F2A42F}" sibTransId="{256317D5-C73B-4764-A385-66FEF89E1234}"/>
    <dgm:cxn modelId="{4E62754D-A2DF-4302-8E9A-4B213B0100B7}" type="presOf" srcId="{C21471D5-8737-4706-B81C-F82B6BE57CCA}" destId="{2CC8E823-A35E-421B-94F4-60B4B0B37A33}" srcOrd="0" destOrd="0" presId="urn:microsoft.com/office/officeart/2005/8/layout/matrix1"/>
    <dgm:cxn modelId="{E27AD6CA-5AA4-415A-9456-F7D032998874}" type="presOf" srcId="{501B5F3A-F743-4E69-BD33-F8159B84E974}" destId="{17652C06-3EBB-470C-8A15-F5CAF8E9B5A4}" srcOrd="0" destOrd="0" presId="urn:microsoft.com/office/officeart/2005/8/layout/matrix1"/>
    <dgm:cxn modelId="{B47129FA-8DD9-482E-90A1-4B2535634B05}" srcId="{E816C4C8-53E4-4262-9D7A-2111CDAC3277}" destId="{00FA018D-E489-4429-9AAC-B3C1BEDE2ED9}" srcOrd="1" destOrd="0" parTransId="{81C1B143-C07A-46B1-B831-C65B9F495786}" sibTransId="{89BB5943-F7E3-49B1-91CD-19629DB59A51}"/>
    <dgm:cxn modelId="{9E49CEA6-D40E-4A98-B515-1E3C7376BB0C}" type="presParOf" srcId="{1E1ACDED-D0E4-4253-9098-8981E94A1CD6}" destId="{42B7FE12-C326-44E1-8B0C-CC2F2D314269}" srcOrd="0" destOrd="0" presId="urn:microsoft.com/office/officeart/2005/8/layout/matrix1"/>
    <dgm:cxn modelId="{D074BF94-14F5-4456-8D09-5BA6DD1823A6}" type="presParOf" srcId="{42B7FE12-C326-44E1-8B0C-CC2F2D314269}" destId="{363D25C9-9504-4D28-9B9B-8C6226D077E0}" srcOrd="0" destOrd="0" presId="urn:microsoft.com/office/officeart/2005/8/layout/matrix1"/>
    <dgm:cxn modelId="{7ACAB8A7-0FCA-4D2E-B606-71DBF9B8A67B}" type="presParOf" srcId="{42B7FE12-C326-44E1-8B0C-CC2F2D314269}" destId="{CE943B76-FC3E-4DF4-BDD7-21C6557B57A6}" srcOrd="1" destOrd="0" presId="urn:microsoft.com/office/officeart/2005/8/layout/matrix1"/>
    <dgm:cxn modelId="{4124D1D3-C74C-4A5C-A558-429D39FE4CA5}" type="presParOf" srcId="{42B7FE12-C326-44E1-8B0C-CC2F2D314269}" destId="{353B33E1-D7E1-4C18-B143-E3F11F2C3ABF}" srcOrd="2" destOrd="0" presId="urn:microsoft.com/office/officeart/2005/8/layout/matrix1"/>
    <dgm:cxn modelId="{2B39637B-33DB-48AC-A2BC-964C04C672CD}" type="presParOf" srcId="{42B7FE12-C326-44E1-8B0C-CC2F2D314269}" destId="{73861DB6-A92F-4B4C-9B14-80983C033055}" srcOrd="3" destOrd="0" presId="urn:microsoft.com/office/officeart/2005/8/layout/matrix1"/>
    <dgm:cxn modelId="{06A4F5C1-72A8-4736-A9AA-E851D02770EE}" type="presParOf" srcId="{42B7FE12-C326-44E1-8B0C-CC2F2D314269}" destId="{17652C06-3EBB-470C-8A15-F5CAF8E9B5A4}" srcOrd="4" destOrd="0" presId="urn:microsoft.com/office/officeart/2005/8/layout/matrix1"/>
    <dgm:cxn modelId="{0CCF2A8B-CFD0-4F77-B94E-EFF3C61073E3}" type="presParOf" srcId="{42B7FE12-C326-44E1-8B0C-CC2F2D314269}" destId="{FF967109-C677-48C5-BFFF-6EE645D6685D}" srcOrd="5" destOrd="0" presId="urn:microsoft.com/office/officeart/2005/8/layout/matrix1"/>
    <dgm:cxn modelId="{E1B197DE-C577-4BE7-8EB7-E90837A52054}" type="presParOf" srcId="{42B7FE12-C326-44E1-8B0C-CC2F2D314269}" destId="{2CC8E823-A35E-421B-94F4-60B4B0B37A33}" srcOrd="6" destOrd="0" presId="urn:microsoft.com/office/officeart/2005/8/layout/matrix1"/>
    <dgm:cxn modelId="{4E588496-DB5C-447A-B264-92C8CFB213DD}" type="presParOf" srcId="{42B7FE12-C326-44E1-8B0C-CC2F2D314269}" destId="{B1088421-C9FD-404F-BB84-C708FEF82187}" srcOrd="7" destOrd="0" presId="urn:microsoft.com/office/officeart/2005/8/layout/matrix1"/>
    <dgm:cxn modelId="{69E04BC4-07FA-4496-9670-0944FA4D2F74}" type="presParOf" srcId="{1E1ACDED-D0E4-4253-9098-8981E94A1CD6}" destId="{2810856C-B773-49F5-90E5-7DA0AF052696}"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6D954F-D0B1-4ED6-8100-160984C4340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uk-UA"/>
        </a:p>
      </dgm:t>
    </dgm:pt>
    <dgm:pt modelId="{E6E21E9B-DB41-41D2-B9FF-00B01718856F}">
      <dgm:prSet phldrT="[Текст]"/>
      <dgm:spPr/>
      <dgm:t>
        <a:bodyPr/>
        <a:lstStyle/>
        <a:p>
          <a:r>
            <a:rPr lang="en-US" dirty="0" smtClean="0"/>
            <a:t>RELATION philosophy</a:t>
          </a:r>
          <a:endParaRPr lang="uk-UA" dirty="0"/>
        </a:p>
      </dgm:t>
    </dgm:pt>
    <dgm:pt modelId="{8EEBC71E-809F-461E-BC84-455128C0C017}" type="parTrans" cxnId="{AAC74335-3C72-4491-A6C2-2F967CEA53A2}">
      <dgm:prSet/>
      <dgm:spPr/>
      <dgm:t>
        <a:bodyPr/>
        <a:lstStyle/>
        <a:p>
          <a:endParaRPr lang="uk-UA"/>
        </a:p>
      </dgm:t>
    </dgm:pt>
    <dgm:pt modelId="{B0F23740-55F6-4237-AA02-A5E585CD5037}" type="sibTrans" cxnId="{AAC74335-3C72-4491-A6C2-2F967CEA53A2}">
      <dgm:prSet/>
      <dgm:spPr/>
      <dgm:t>
        <a:bodyPr/>
        <a:lstStyle/>
        <a:p>
          <a:endParaRPr lang="uk-UA"/>
        </a:p>
      </dgm:t>
    </dgm:pt>
    <dgm:pt modelId="{5A1AB248-A917-4A20-AC61-7CB130228C52}">
      <dgm:prSet phldrT="[Текст]"/>
      <dgm:spPr/>
      <dgm:t>
        <a:bodyPr/>
        <a:lstStyle/>
        <a:p>
          <a:r>
            <a:rPr lang="en-US" dirty="0" smtClean="0"/>
            <a:t>WORLD science</a:t>
          </a:r>
          <a:endParaRPr lang="uk-UA" dirty="0"/>
        </a:p>
      </dgm:t>
    </dgm:pt>
    <dgm:pt modelId="{EE303D95-8AE1-48A7-8A56-4C9B358A4274}" type="parTrans" cxnId="{A276F189-524B-4D8A-89F1-F55B7BD6BB45}">
      <dgm:prSet/>
      <dgm:spPr/>
      <dgm:t>
        <a:bodyPr/>
        <a:lstStyle/>
        <a:p>
          <a:endParaRPr lang="uk-UA"/>
        </a:p>
      </dgm:t>
    </dgm:pt>
    <dgm:pt modelId="{5E0467CE-8583-449C-B573-290AAACE08C7}" type="sibTrans" cxnId="{A276F189-524B-4D8A-89F1-F55B7BD6BB45}">
      <dgm:prSet/>
      <dgm:spPr/>
      <dgm:t>
        <a:bodyPr/>
        <a:lstStyle/>
        <a:p>
          <a:endParaRPr lang="uk-UA"/>
        </a:p>
      </dgm:t>
    </dgm:pt>
    <dgm:pt modelId="{FBD4C8D0-00C8-49B0-AF50-7B897405F8DB}">
      <dgm:prSet phldrT="[Текст]"/>
      <dgm:spPr/>
      <dgm:t>
        <a:bodyPr/>
        <a:lstStyle/>
        <a:p>
          <a:r>
            <a:rPr lang="en-US" dirty="0" smtClean="0"/>
            <a:t>MAN anthropology</a:t>
          </a:r>
          <a:endParaRPr lang="uk-UA" dirty="0"/>
        </a:p>
      </dgm:t>
    </dgm:pt>
    <dgm:pt modelId="{E8FB254D-9072-4235-A55B-6635737E87C6}" type="parTrans" cxnId="{1C0C510A-8432-4723-8F49-F9A71A04B940}">
      <dgm:prSet/>
      <dgm:spPr/>
      <dgm:t>
        <a:bodyPr/>
        <a:lstStyle/>
        <a:p>
          <a:endParaRPr lang="uk-UA"/>
        </a:p>
      </dgm:t>
    </dgm:pt>
    <dgm:pt modelId="{CED9FF83-BA4C-46F6-AC82-70CB2181FE69}" type="sibTrans" cxnId="{1C0C510A-8432-4723-8F49-F9A71A04B940}">
      <dgm:prSet/>
      <dgm:spPr/>
      <dgm:t>
        <a:bodyPr/>
        <a:lstStyle/>
        <a:p>
          <a:endParaRPr lang="uk-UA"/>
        </a:p>
      </dgm:t>
    </dgm:pt>
    <dgm:pt modelId="{CC9727EF-AA5F-4B4F-A7E2-D2FC4EE40975}" type="pres">
      <dgm:prSet presAssocID="{1D6D954F-D0B1-4ED6-8100-160984C43409}" presName="Name0" presStyleCnt="0">
        <dgm:presLayoutVars>
          <dgm:dir/>
          <dgm:resizeHandles val="exact"/>
        </dgm:presLayoutVars>
      </dgm:prSet>
      <dgm:spPr/>
      <dgm:t>
        <a:bodyPr/>
        <a:lstStyle/>
        <a:p>
          <a:endParaRPr lang="ru-RU"/>
        </a:p>
      </dgm:t>
    </dgm:pt>
    <dgm:pt modelId="{4C1ACC26-368F-4DEB-BC0C-C8649F796351}" type="pres">
      <dgm:prSet presAssocID="{E6E21E9B-DB41-41D2-B9FF-00B01718856F}" presName="node" presStyleLbl="node1" presStyleIdx="0" presStyleCnt="3" custRadScaleRad="90921" custRadScaleInc="-724">
        <dgm:presLayoutVars>
          <dgm:bulletEnabled val="1"/>
        </dgm:presLayoutVars>
      </dgm:prSet>
      <dgm:spPr/>
      <dgm:t>
        <a:bodyPr/>
        <a:lstStyle/>
        <a:p>
          <a:endParaRPr lang="ru-RU"/>
        </a:p>
      </dgm:t>
    </dgm:pt>
    <dgm:pt modelId="{B8B349C3-034B-4038-A921-07D08C45508E}" type="pres">
      <dgm:prSet presAssocID="{B0F23740-55F6-4237-AA02-A5E585CD5037}" presName="sibTrans" presStyleLbl="sibTrans2D1" presStyleIdx="0" presStyleCnt="3" custLinFactNeighborX="8425" custLinFactNeighborY="-12764"/>
      <dgm:spPr/>
      <dgm:t>
        <a:bodyPr/>
        <a:lstStyle/>
        <a:p>
          <a:endParaRPr lang="ru-RU"/>
        </a:p>
      </dgm:t>
    </dgm:pt>
    <dgm:pt modelId="{3253A1D2-0DF9-470C-BAB0-0B8B253157B7}" type="pres">
      <dgm:prSet presAssocID="{B0F23740-55F6-4237-AA02-A5E585CD5037}" presName="connectorText" presStyleLbl="sibTrans2D1" presStyleIdx="0" presStyleCnt="3"/>
      <dgm:spPr/>
      <dgm:t>
        <a:bodyPr/>
        <a:lstStyle/>
        <a:p>
          <a:endParaRPr lang="ru-RU"/>
        </a:p>
      </dgm:t>
    </dgm:pt>
    <dgm:pt modelId="{22BCC72F-1A2A-45AF-8A4F-30AE5D583FC8}" type="pres">
      <dgm:prSet presAssocID="{5A1AB248-A917-4A20-AC61-7CB130228C52}" presName="node" presStyleLbl="node1" presStyleIdx="1" presStyleCnt="3" custRadScaleRad="83816" custRadScaleInc="-32334">
        <dgm:presLayoutVars>
          <dgm:bulletEnabled val="1"/>
        </dgm:presLayoutVars>
      </dgm:prSet>
      <dgm:spPr/>
      <dgm:t>
        <a:bodyPr/>
        <a:lstStyle/>
        <a:p>
          <a:endParaRPr lang="ru-RU"/>
        </a:p>
      </dgm:t>
    </dgm:pt>
    <dgm:pt modelId="{44F868FA-BB23-4962-860B-7CD9F4FE765E}" type="pres">
      <dgm:prSet presAssocID="{5E0467CE-8583-449C-B573-290AAACE08C7}" presName="sibTrans" presStyleLbl="sibTrans2D1" presStyleIdx="1" presStyleCnt="3"/>
      <dgm:spPr/>
      <dgm:t>
        <a:bodyPr/>
        <a:lstStyle/>
        <a:p>
          <a:endParaRPr lang="ru-RU"/>
        </a:p>
      </dgm:t>
    </dgm:pt>
    <dgm:pt modelId="{35C4D14A-735E-4D64-A3B5-BE6BDBB7F4B9}" type="pres">
      <dgm:prSet presAssocID="{5E0467CE-8583-449C-B573-290AAACE08C7}" presName="connectorText" presStyleLbl="sibTrans2D1" presStyleIdx="1" presStyleCnt="3"/>
      <dgm:spPr/>
      <dgm:t>
        <a:bodyPr/>
        <a:lstStyle/>
        <a:p>
          <a:endParaRPr lang="ru-RU"/>
        </a:p>
      </dgm:t>
    </dgm:pt>
    <dgm:pt modelId="{CB995678-E129-4791-8BCB-BDD928A931C2}" type="pres">
      <dgm:prSet presAssocID="{FBD4C8D0-00C8-49B0-AF50-7B897405F8DB}" presName="node" presStyleLbl="node1" presStyleIdx="2" presStyleCnt="3" custRadScaleRad="81905" custRadScaleInc="31917">
        <dgm:presLayoutVars>
          <dgm:bulletEnabled val="1"/>
        </dgm:presLayoutVars>
      </dgm:prSet>
      <dgm:spPr/>
      <dgm:t>
        <a:bodyPr/>
        <a:lstStyle/>
        <a:p>
          <a:endParaRPr lang="ru-RU"/>
        </a:p>
      </dgm:t>
    </dgm:pt>
    <dgm:pt modelId="{28607C13-FAAB-4E9B-82E9-71333861F296}" type="pres">
      <dgm:prSet presAssocID="{CED9FF83-BA4C-46F6-AC82-70CB2181FE69}" presName="sibTrans" presStyleLbl="sibTrans2D1" presStyleIdx="2" presStyleCnt="3" custLinFactNeighborX="-31597" custLinFactNeighborY="-12037"/>
      <dgm:spPr/>
      <dgm:t>
        <a:bodyPr/>
        <a:lstStyle/>
        <a:p>
          <a:endParaRPr lang="ru-RU"/>
        </a:p>
      </dgm:t>
    </dgm:pt>
    <dgm:pt modelId="{D4B8EBA4-AB36-4215-8132-8B1E1CE6043E}" type="pres">
      <dgm:prSet presAssocID="{CED9FF83-BA4C-46F6-AC82-70CB2181FE69}" presName="connectorText" presStyleLbl="sibTrans2D1" presStyleIdx="2" presStyleCnt="3"/>
      <dgm:spPr/>
      <dgm:t>
        <a:bodyPr/>
        <a:lstStyle/>
        <a:p>
          <a:endParaRPr lang="ru-RU"/>
        </a:p>
      </dgm:t>
    </dgm:pt>
  </dgm:ptLst>
  <dgm:cxnLst>
    <dgm:cxn modelId="{5DE6718F-FCF5-4AAA-9FE7-0114C58E02DD}" type="presOf" srcId="{B0F23740-55F6-4237-AA02-A5E585CD5037}" destId="{3253A1D2-0DF9-470C-BAB0-0B8B253157B7}" srcOrd="1" destOrd="0" presId="urn:microsoft.com/office/officeart/2005/8/layout/cycle7"/>
    <dgm:cxn modelId="{64B075B3-55D0-48F7-B0D9-B5F25CC2D253}" type="presOf" srcId="{CED9FF83-BA4C-46F6-AC82-70CB2181FE69}" destId="{D4B8EBA4-AB36-4215-8132-8B1E1CE6043E}" srcOrd="1" destOrd="0" presId="urn:microsoft.com/office/officeart/2005/8/layout/cycle7"/>
    <dgm:cxn modelId="{8D68A2B8-79B2-4512-8D9C-48883E4CAF00}" type="presOf" srcId="{B0F23740-55F6-4237-AA02-A5E585CD5037}" destId="{B8B349C3-034B-4038-A921-07D08C45508E}" srcOrd="0" destOrd="0" presId="urn:microsoft.com/office/officeart/2005/8/layout/cycle7"/>
    <dgm:cxn modelId="{AAC74335-3C72-4491-A6C2-2F967CEA53A2}" srcId="{1D6D954F-D0B1-4ED6-8100-160984C43409}" destId="{E6E21E9B-DB41-41D2-B9FF-00B01718856F}" srcOrd="0" destOrd="0" parTransId="{8EEBC71E-809F-461E-BC84-455128C0C017}" sibTransId="{B0F23740-55F6-4237-AA02-A5E585CD5037}"/>
    <dgm:cxn modelId="{1C0C510A-8432-4723-8F49-F9A71A04B940}" srcId="{1D6D954F-D0B1-4ED6-8100-160984C43409}" destId="{FBD4C8D0-00C8-49B0-AF50-7B897405F8DB}" srcOrd="2" destOrd="0" parTransId="{E8FB254D-9072-4235-A55B-6635737E87C6}" sibTransId="{CED9FF83-BA4C-46F6-AC82-70CB2181FE69}"/>
    <dgm:cxn modelId="{23F6554A-C2C3-4275-AF74-9D8B7CEFD4B5}" type="presOf" srcId="{FBD4C8D0-00C8-49B0-AF50-7B897405F8DB}" destId="{CB995678-E129-4791-8BCB-BDD928A931C2}" srcOrd="0" destOrd="0" presId="urn:microsoft.com/office/officeart/2005/8/layout/cycle7"/>
    <dgm:cxn modelId="{B9C676C6-BA15-43F1-ACD3-881C45C68508}" type="presOf" srcId="{5A1AB248-A917-4A20-AC61-7CB130228C52}" destId="{22BCC72F-1A2A-45AF-8A4F-30AE5D583FC8}" srcOrd="0" destOrd="0" presId="urn:microsoft.com/office/officeart/2005/8/layout/cycle7"/>
    <dgm:cxn modelId="{A276F189-524B-4D8A-89F1-F55B7BD6BB45}" srcId="{1D6D954F-D0B1-4ED6-8100-160984C43409}" destId="{5A1AB248-A917-4A20-AC61-7CB130228C52}" srcOrd="1" destOrd="0" parTransId="{EE303D95-8AE1-48A7-8A56-4C9B358A4274}" sibTransId="{5E0467CE-8583-449C-B573-290AAACE08C7}"/>
    <dgm:cxn modelId="{AA7CADD1-4B57-448C-A91B-A6A7F3FC077F}" type="presOf" srcId="{E6E21E9B-DB41-41D2-B9FF-00B01718856F}" destId="{4C1ACC26-368F-4DEB-BC0C-C8649F796351}" srcOrd="0" destOrd="0" presId="urn:microsoft.com/office/officeart/2005/8/layout/cycle7"/>
    <dgm:cxn modelId="{7534133C-268E-4053-96AC-0E2FE8A4A59E}" type="presOf" srcId="{CED9FF83-BA4C-46F6-AC82-70CB2181FE69}" destId="{28607C13-FAAB-4E9B-82E9-71333861F296}" srcOrd="0" destOrd="0" presId="urn:microsoft.com/office/officeart/2005/8/layout/cycle7"/>
    <dgm:cxn modelId="{5A61E186-0CFA-4ED0-B652-D5579BCF8A93}" type="presOf" srcId="{5E0467CE-8583-449C-B573-290AAACE08C7}" destId="{35C4D14A-735E-4D64-A3B5-BE6BDBB7F4B9}" srcOrd="1" destOrd="0" presId="urn:microsoft.com/office/officeart/2005/8/layout/cycle7"/>
    <dgm:cxn modelId="{5DABFC13-9302-4273-A33D-8B36D53DCCD5}" type="presOf" srcId="{1D6D954F-D0B1-4ED6-8100-160984C43409}" destId="{CC9727EF-AA5F-4B4F-A7E2-D2FC4EE40975}" srcOrd="0" destOrd="0" presId="urn:microsoft.com/office/officeart/2005/8/layout/cycle7"/>
    <dgm:cxn modelId="{4A68BBA0-4DE1-4464-85B5-6226D7E8EF49}" type="presOf" srcId="{5E0467CE-8583-449C-B573-290AAACE08C7}" destId="{44F868FA-BB23-4962-860B-7CD9F4FE765E}" srcOrd="0" destOrd="0" presId="urn:microsoft.com/office/officeart/2005/8/layout/cycle7"/>
    <dgm:cxn modelId="{066660E4-59FB-4F63-B357-3B6B3600BA98}" type="presParOf" srcId="{CC9727EF-AA5F-4B4F-A7E2-D2FC4EE40975}" destId="{4C1ACC26-368F-4DEB-BC0C-C8649F796351}" srcOrd="0" destOrd="0" presId="urn:microsoft.com/office/officeart/2005/8/layout/cycle7"/>
    <dgm:cxn modelId="{2E67F93F-C856-4A92-BF0E-3E27847EB521}" type="presParOf" srcId="{CC9727EF-AA5F-4B4F-A7E2-D2FC4EE40975}" destId="{B8B349C3-034B-4038-A921-07D08C45508E}" srcOrd="1" destOrd="0" presId="urn:microsoft.com/office/officeart/2005/8/layout/cycle7"/>
    <dgm:cxn modelId="{05E0C5C4-4095-4E88-8965-10A8E7468502}" type="presParOf" srcId="{B8B349C3-034B-4038-A921-07D08C45508E}" destId="{3253A1D2-0DF9-470C-BAB0-0B8B253157B7}" srcOrd="0" destOrd="0" presId="urn:microsoft.com/office/officeart/2005/8/layout/cycle7"/>
    <dgm:cxn modelId="{EC406642-9E6C-41BE-B281-EBCF9FE9B3AD}" type="presParOf" srcId="{CC9727EF-AA5F-4B4F-A7E2-D2FC4EE40975}" destId="{22BCC72F-1A2A-45AF-8A4F-30AE5D583FC8}" srcOrd="2" destOrd="0" presId="urn:microsoft.com/office/officeart/2005/8/layout/cycle7"/>
    <dgm:cxn modelId="{D683A65E-D697-45A9-8D80-E84178FEB754}" type="presParOf" srcId="{CC9727EF-AA5F-4B4F-A7E2-D2FC4EE40975}" destId="{44F868FA-BB23-4962-860B-7CD9F4FE765E}" srcOrd="3" destOrd="0" presId="urn:microsoft.com/office/officeart/2005/8/layout/cycle7"/>
    <dgm:cxn modelId="{9827C3EE-2445-4637-9AF0-AA194FAFE070}" type="presParOf" srcId="{44F868FA-BB23-4962-860B-7CD9F4FE765E}" destId="{35C4D14A-735E-4D64-A3B5-BE6BDBB7F4B9}" srcOrd="0" destOrd="0" presId="urn:microsoft.com/office/officeart/2005/8/layout/cycle7"/>
    <dgm:cxn modelId="{14D21C9D-379A-4ECD-91C0-2312A911BF53}" type="presParOf" srcId="{CC9727EF-AA5F-4B4F-A7E2-D2FC4EE40975}" destId="{CB995678-E129-4791-8BCB-BDD928A931C2}" srcOrd="4" destOrd="0" presId="urn:microsoft.com/office/officeart/2005/8/layout/cycle7"/>
    <dgm:cxn modelId="{93387065-C8BE-4093-A901-4753CEFBD647}" type="presParOf" srcId="{CC9727EF-AA5F-4B4F-A7E2-D2FC4EE40975}" destId="{28607C13-FAAB-4E9B-82E9-71333861F296}" srcOrd="5" destOrd="0" presId="urn:microsoft.com/office/officeart/2005/8/layout/cycle7"/>
    <dgm:cxn modelId="{54072055-C316-4B52-AD25-A1A23572140C}" type="presParOf" srcId="{28607C13-FAAB-4E9B-82E9-71333861F296}" destId="{D4B8EBA4-AB36-4215-8132-8B1E1CE6043E}"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D9000C-E022-4108-8AF5-7C20EEF2B30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uk-UA"/>
        </a:p>
      </dgm:t>
    </dgm:pt>
    <dgm:pt modelId="{0B6CD93A-5617-47E7-ACDF-8D0F4A96CC17}">
      <dgm:prSet phldrT="[Текст]" custT="1"/>
      <dgm:spPr/>
      <dgm:t>
        <a:bodyPr lIns="72000" tIns="216000" bIns="0"/>
        <a:lstStyle/>
        <a:p>
          <a:r>
            <a:rPr lang="en-US" sz="2400" b="1" u="sng" dirty="0" smtClean="0">
              <a:solidFill>
                <a:schemeClr val="tx1"/>
              </a:solidFill>
            </a:rPr>
            <a:t>Ontology</a:t>
          </a:r>
          <a:r>
            <a:rPr lang="en-US" sz="2000" dirty="0" smtClean="0">
              <a:solidFill>
                <a:schemeClr val="tx1"/>
              </a:solidFill>
            </a:rPr>
            <a:t>   </a:t>
          </a:r>
          <a:r>
            <a:rPr lang="en-US" sz="1800" dirty="0" smtClean="0">
              <a:solidFill>
                <a:schemeClr val="tx1"/>
              </a:solidFill>
            </a:rPr>
            <a:t>is the study of Being</a:t>
          </a:r>
          <a:endParaRPr lang="uk-UA" sz="1800" dirty="0">
            <a:solidFill>
              <a:schemeClr val="tx1"/>
            </a:solidFill>
          </a:endParaRPr>
        </a:p>
      </dgm:t>
    </dgm:pt>
    <dgm:pt modelId="{435A16FD-DFFC-43A9-BB45-6FEC446FA7A7}" type="parTrans" cxnId="{82118710-3B71-4B00-A6D6-C6216168BBA2}">
      <dgm:prSet/>
      <dgm:spPr/>
      <dgm:t>
        <a:bodyPr/>
        <a:lstStyle/>
        <a:p>
          <a:endParaRPr lang="uk-UA"/>
        </a:p>
      </dgm:t>
    </dgm:pt>
    <dgm:pt modelId="{7B231D91-C7B9-4289-AC55-49FFB644EE6A}" type="sibTrans" cxnId="{82118710-3B71-4B00-A6D6-C6216168BBA2}">
      <dgm:prSet/>
      <dgm:spPr/>
      <dgm:t>
        <a:bodyPr/>
        <a:lstStyle/>
        <a:p>
          <a:endParaRPr lang="uk-UA"/>
        </a:p>
      </dgm:t>
    </dgm:pt>
    <dgm:pt modelId="{47000589-A3F5-43EB-A503-488167AF21A3}">
      <dgm:prSet phldrT="[Текст]" custT="1"/>
      <dgm:spPr>
        <a:solidFill>
          <a:schemeClr val="accent2">
            <a:hueOff val="-104765"/>
            <a:satOff val="-1207"/>
            <a:lumOff val="270"/>
          </a:schemeClr>
        </a:solidFill>
      </dgm:spPr>
      <dgm:t>
        <a:bodyPr lIns="72000" tIns="216000" bIns="0"/>
        <a:lstStyle/>
        <a:p>
          <a:r>
            <a:rPr lang="en-US" sz="2400" b="1" u="sng" dirty="0" err="1" smtClean="0">
              <a:solidFill>
                <a:schemeClr val="tx1"/>
              </a:solidFill>
            </a:rPr>
            <a:t>Gnosiology</a:t>
          </a:r>
          <a:r>
            <a:rPr lang="en-US" sz="2400" b="1" u="sng" dirty="0" smtClean="0">
              <a:solidFill>
                <a:schemeClr val="tx1"/>
              </a:solidFill>
            </a:rPr>
            <a:t>  </a:t>
          </a:r>
          <a:r>
            <a:rPr lang="en-US" sz="1800" dirty="0" smtClean="0">
              <a:solidFill>
                <a:schemeClr val="tx1"/>
              </a:solidFill>
            </a:rPr>
            <a:t> (Epistemology) is the theory of knowledge and cognition</a:t>
          </a:r>
          <a:endParaRPr lang="uk-UA" sz="1800" dirty="0">
            <a:solidFill>
              <a:schemeClr val="tx1"/>
            </a:solidFill>
          </a:endParaRPr>
        </a:p>
      </dgm:t>
    </dgm:pt>
    <dgm:pt modelId="{035A2A21-72E6-4EF0-BE53-DC9230943716}" type="parTrans" cxnId="{FBD3931F-4B98-4584-AE33-E46BDA851019}">
      <dgm:prSet/>
      <dgm:spPr/>
      <dgm:t>
        <a:bodyPr/>
        <a:lstStyle/>
        <a:p>
          <a:endParaRPr lang="uk-UA"/>
        </a:p>
      </dgm:t>
    </dgm:pt>
    <dgm:pt modelId="{A545610E-CFA8-4CD2-A9BD-260A18255998}" type="sibTrans" cxnId="{FBD3931F-4B98-4584-AE33-E46BDA851019}">
      <dgm:prSet/>
      <dgm:spPr/>
      <dgm:t>
        <a:bodyPr/>
        <a:lstStyle/>
        <a:p>
          <a:endParaRPr lang="uk-UA"/>
        </a:p>
      </dgm:t>
    </dgm:pt>
    <dgm:pt modelId="{A296CF22-F290-48AD-8CD6-E24901E23247}">
      <dgm:prSet phldrT="[Текст]" custT="1"/>
      <dgm:spPr/>
      <dgm:t>
        <a:bodyPr lIns="72000" tIns="216000" bIns="0"/>
        <a:lstStyle/>
        <a:p>
          <a:r>
            <a:rPr lang="en-US" sz="2400" b="1" u="sng" dirty="0" smtClean="0">
              <a:solidFill>
                <a:schemeClr val="tx1"/>
              </a:solidFill>
            </a:rPr>
            <a:t>Logic</a:t>
          </a:r>
          <a:r>
            <a:rPr lang="en-US" sz="2400" b="1" u="none" dirty="0" smtClean="0">
              <a:solidFill>
                <a:schemeClr val="tx1"/>
              </a:solidFill>
            </a:rPr>
            <a:t>  </a:t>
          </a:r>
          <a:r>
            <a:rPr lang="en-US" sz="1800" u="none" dirty="0" smtClean="0">
              <a:solidFill>
                <a:schemeClr val="tx1"/>
              </a:solidFill>
            </a:rPr>
            <a:t> </a:t>
          </a:r>
          <a:r>
            <a:rPr lang="en-US" sz="1800" dirty="0" smtClean="0">
              <a:solidFill>
                <a:schemeClr val="tx1"/>
              </a:solidFill>
            </a:rPr>
            <a:t>is the theory of the forms of thought, rules and norms of the true thinking</a:t>
          </a:r>
          <a:endParaRPr lang="uk-UA" sz="1800" dirty="0">
            <a:solidFill>
              <a:schemeClr val="tx1"/>
            </a:solidFill>
          </a:endParaRPr>
        </a:p>
      </dgm:t>
    </dgm:pt>
    <dgm:pt modelId="{797A36C0-9733-4E15-8973-568BB91FC8EF}" type="parTrans" cxnId="{F4877473-092B-4E54-89E7-4C93C86BABF4}">
      <dgm:prSet/>
      <dgm:spPr/>
      <dgm:t>
        <a:bodyPr/>
        <a:lstStyle/>
        <a:p>
          <a:endParaRPr lang="uk-UA"/>
        </a:p>
      </dgm:t>
    </dgm:pt>
    <dgm:pt modelId="{124B0FE0-1B33-4C89-84AB-28EAC8130349}" type="sibTrans" cxnId="{F4877473-092B-4E54-89E7-4C93C86BABF4}">
      <dgm:prSet/>
      <dgm:spPr/>
      <dgm:t>
        <a:bodyPr/>
        <a:lstStyle/>
        <a:p>
          <a:endParaRPr lang="uk-UA"/>
        </a:p>
      </dgm:t>
    </dgm:pt>
    <dgm:pt modelId="{807B64BF-228D-4E2D-8C05-4D4FF19F1204}">
      <dgm:prSet phldrT="[Текст]" custT="1"/>
      <dgm:spPr/>
      <dgm:t>
        <a:bodyPr lIns="72000" tIns="216000" bIns="0"/>
        <a:lstStyle/>
        <a:p>
          <a:r>
            <a:rPr lang="en-US" sz="2400" b="1" u="sng" dirty="0" smtClean="0">
              <a:solidFill>
                <a:schemeClr val="tx1"/>
              </a:solidFill>
            </a:rPr>
            <a:t>Ethics</a:t>
          </a:r>
          <a:r>
            <a:rPr lang="en-US" sz="2400" b="1" dirty="0" smtClean="0">
              <a:solidFill>
                <a:schemeClr val="tx1"/>
              </a:solidFill>
            </a:rPr>
            <a:t>   </a:t>
          </a:r>
          <a:r>
            <a:rPr lang="en-US" sz="1800" dirty="0" smtClean="0">
              <a:solidFill>
                <a:schemeClr val="tx1"/>
              </a:solidFill>
            </a:rPr>
            <a:t>is the theory of morality</a:t>
          </a:r>
          <a:endParaRPr lang="uk-UA" sz="1800" dirty="0">
            <a:solidFill>
              <a:schemeClr val="tx1"/>
            </a:solidFill>
          </a:endParaRPr>
        </a:p>
      </dgm:t>
    </dgm:pt>
    <dgm:pt modelId="{245F1C67-BD22-4C52-AE5E-D456F3633987}" type="parTrans" cxnId="{ADA60BAF-3522-42B1-8120-77D591C7E2B4}">
      <dgm:prSet/>
      <dgm:spPr/>
      <dgm:t>
        <a:bodyPr/>
        <a:lstStyle/>
        <a:p>
          <a:endParaRPr lang="uk-UA"/>
        </a:p>
      </dgm:t>
    </dgm:pt>
    <dgm:pt modelId="{54A3B260-AA75-4139-8A65-767FFA9DD6B9}" type="sibTrans" cxnId="{ADA60BAF-3522-42B1-8120-77D591C7E2B4}">
      <dgm:prSet/>
      <dgm:spPr/>
      <dgm:t>
        <a:bodyPr/>
        <a:lstStyle/>
        <a:p>
          <a:endParaRPr lang="uk-UA"/>
        </a:p>
      </dgm:t>
    </dgm:pt>
    <dgm:pt modelId="{4F2B1582-1670-45D6-AA6C-FD7A90492E07}">
      <dgm:prSet custT="1"/>
      <dgm:spPr/>
      <dgm:t>
        <a:bodyPr lIns="72000" tIns="216000" bIns="0"/>
        <a:lstStyle/>
        <a:p>
          <a:r>
            <a:rPr lang="en-US" sz="2400" b="1" u="sng" dirty="0" smtClean="0">
              <a:solidFill>
                <a:schemeClr val="tx1"/>
              </a:solidFill>
            </a:rPr>
            <a:t>Aesthetics</a:t>
          </a:r>
          <a:r>
            <a:rPr lang="en-US" sz="2400" b="1" u="none" dirty="0" smtClean="0">
              <a:solidFill>
                <a:schemeClr val="tx1"/>
              </a:solidFill>
            </a:rPr>
            <a:t>  </a:t>
          </a:r>
          <a:r>
            <a:rPr lang="en-US" sz="2400" b="1" dirty="0" smtClean="0">
              <a:solidFill>
                <a:schemeClr val="tx1"/>
              </a:solidFill>
            </a:rPr>
            <a:t> </a:t>
          </a:r>
          <a:r>
            <a:rPr lang="en-US" sz="1800" b="0" dirty="0" smtClean="0">
              <a:solidFill>
                <a:schemeClr val="tx1"/>
              </a:solidFill>
            </a:rPr>
            <a:t>is</a:t>
          </a:r>
          <a:r>
            <a:rPr lang="en-US" sz="1800" dirty="0" smtClean="0">
              <a:solidFill>
                <a:schemeClr val="tx1"/>
              </a:solidFill>
            </a:rPr>
            <a:t> the theory of art and man’s artistic activity</a:t>
          </a:r>
          <a:endParaRPr lang="uk-UA" sz="1800" dirty="0">
            <a:solidFill>
              <a:schemeClr val="tx1"/>
            </a:solidFill>
          </a:endParaRPr>
        </a:p>
      </dgm:t>
    </dgm:pt>
    <dgm:pt modelId="{0F704BC0-C5FD-4112-8C09-FB4FADB71574}" type="parTrans" cxnId="{7F966B3F-5468-43A1-90D6-6A23F784A469}">
      <dgm:prSet/>
      <dgm:spPr/>
      <dgm:t>
        <a:bodyPr/>
        <a:lstStyle/>
        <a:p>
          <a:endParaRPr lang="uk-UA"/>
        </a:p>
      </dgm:t>
    </dgm:pt>
    <dgm:pt modelId="{04311826-C778-415E-AE6B-67B44DF34E43}" type="sibTrans" cxnId="{7F966B3F-5468-43A1-90D6-6A23F784A469}">
      <dgm:prSet/>
      <dgm:spPr/>
      <dgm:t>
        <a:bodyPr/>
        <a:lstStyle/>
        <a:p>
          <a:endParaRPr lang="uk-UA"/>
        </a:p>
      </dgm:t>
    </dgm:pt>
    <dgm:pt modelId="{93B09EA9-9496-4EF8-A100-3893233FD336}">
      <dgm:prSet custT="1"/>
      <dgm:spPr/>
      <dgm:t>
        <a:bodyPr lIns="72000" tIns="216000" bIns="0"/>
        <a:lstStyle/>
        <a:p>
          <a:r>
            <a:rPr lang="en-US" sz="2400" b="1" u="sng" dirty="0" smtClean="0">
              <a:solidFill>
                <a:schemeClr val="tx1"/>
              </a:solidFill>
            </a:rPr>
            <a:t>Philosophic</a:t>
          </a:r>
          <a:r>
            <a:rPr lang="en-US" sz="2400" b="1" dirty="0" smtClean="0">
              <a:solidFill>
                <a:schemeClr val="tx1"/>
              </a:solidFill>
            </a:rPr>
            <a:t> </a:t>
          </a:r>
          <a:r>
            <a:rPr lang="en-US" sz="2400" b="1" u="sng" dirty="0" smtClean="0">
              <a:solidFill>
                <a:schemeClr val="tx1"/>
              </a:solidFill>
            </a:rPr>
            <a:t>anthropology</a:t>
          </a:r>
          <a:r>
            <a:rPr lang="en-US" sz="1800" dirty="0" smtClean="0">
              <a:solidFill>
                <a:schemeClr val="tx1"/>
              </a:solidFill>
            </a:rPr>
            <a:t>   is the study of the human nature, human freedom and responsibility</a:t>
          </a:r>
          <a:endParaRPr lang="uk-UA" sz="1800" dirty="0">
            <a:solidFill>
              <a:schemeClr val="tx1"/>
            </a:solidFill>
          </a:endParaRPr>
        </a:p>
      </dgm:t>
    </dgm:pt>
    <dgm:pt modelId="{CB911E48-C6FC-4DE4-AC85-17861DDE8142}" type="parTrans" cxnId="{D57A771E-E7E3-45A3-AD7D-F568BB72B4D3}">
      <dgm:prSet/>
      <dgm:spPr/>
      <dgm:t>
        <a:bodyPr/>
        <a:lstStyle/>
        <a:p>
          <a:endParaRPr lang="uk-UA"/>
        </a:p>
      </dgm:t>
    </dgm:pt>
    <dgm:pt modelId="{3F0B4F51-491B-459C-BE22-848D1928708C}" type="sibTrans" cxnId="{D57A771E-E7E3-45A3-AD7D-F568BB72B4D3}">
      <dgm:prSet/>
      <dgm:spPr/>
      <dgm:t>
        <a:bodyPr/>
        <a:lstStyle/>
        <a:p>
          <a:endParaRPr lang="uk-UA"/>
        </a:p>
      </dgm:t>
    </dgm:pt>
    <dgm:pt modelId="{9AD2C0DD-04D3-44A5-B4B5-F13320051165}">
      <dgm:prSet custT="1"/>
      <dgm:spPr/>
      <dgm:t>
        <a:bodyPr lIns="72000" tIns="216000" bIns="0"/>
        <a:lstStyle/>
        <a:p>
          <a:r>
            <a:rPr lang="en-US" sz="2400" b="1" u="sng" dirty="0" smtClean="0">
              <a:solidFill>
                <a:schemeClr val="tx1"/>
              </a:solidFill>
            </a:rPr>
            <a:t>Metaphysics</a:t>
          </a:r>
          <a:r>
            <a:rPr lang="en-US" sz="2400" b="1" u="none" dirty="0" smtClean="0">
              <a:solidFill>
                <a:schemeClr val="tx1"/>
              </a:solidFill>
            </a:rPr>
            <a:t>  </a:t>
          </a:r>
          <a:r>
            <a:rPr lang="en-US" sz="1800" dirty="0" smtClean="0">
              <a:solidFill>
                <a:schemeClr val="tx1"/>
              </a:solidFill>
            </a:rPr>
            <a:t> is a branch of philosophy that deals with the first principles </a:t>
          </a:r>
          <a:endParaRPr lang="uk-UA" sz="1800" dirty="0">
            <a:solidFill>
              <a:schemeClr val="tx1"/>
            </a:solidFill>
          </a:endParaRPr>
        </a:p>
      </dgm:t>
    </dgm:pt>
    <dgm:pt modelId="{2B694D8B-9539-434E-9EA3-273164EADEB7}" type="parTrans" cxnId="{2E75172A-B6DC-4B2B-B284-F579B3ACCAFD}">
      <dgm:prSet/>
      <dgm:spPr/>
      <dgm:t>
        <a:bodyPr/>
        <a:lstStyle/>
        <a:p>
          <a:endParaRPr lang="uk-UA"/>
        </a:p>
      </dgm:t>
    </dgm:pt>
    <dgm:pt modelId="{46F4D505-6B70-4F02-9F7E-969DC4712047}" type="sibTrans" cxnId="{2E75172A-B6DC-4B2B-B284-F579B3ACCAFD}">
      <dgm:prSet/>
      <dgm:spPr/>
      <dgm:t>
        <a:bodyPr/>
        <a:lstStyle/>
        <a:p>
          <a:endParaRPr lang="uk-UA"/>
        </a:p>
      </dgm:t>
    </dgm:pt>
    <dgm:pt modelId="{AE8AD74A-BA89-4AEC-AF38-3C904DE04D84}">
      <dgm:prSet custT="1"/>
      <dgm:spPr/>
      <dgm:t>
        <a:bodyPr lIns="72000" tIns="216000" bIns="0"/>
        <a:lstStyle/>
        <a:p>
          <a:r>
            <a:rPr lang="en-US" sz="2400" b="1" u="sng" dirty="0" smtClean="0">
              <a:solidFill>
                <a:schemeClr val="tx1"/>
              </a:solidFill>
            </a:rPr>
            <a:t>Social philosophy</a:t>
          </a:r>
          <a:r>
            <a:rPr lang="en-US" sz="2400" b="1" u="none" dirty="0" smtClean="0">
              <a:solidFill>
                <a:schemeClr val="tx1"/>
              </a:solidFill>
            </a:rPr>
            <a:t> </a:t>
          </a:r>
          <a:r>
            <a:rPr lang="en-US" sz="1800" b="1" u="none" dirty="0" smtClean="0">
              <a:solidFill>
                <a:schemeClr val="tx1"/>
              </a:solidFill>
            </a:rPr>
            <a:t> </a:t>
          </a:r>
          <a:r>
            <a:rPr lang="en-US" sz="1800" dirty="0" smtClean="0">
              <a:solidFill>
                <a:schemeClr val="tx1"/>
              </a:solidFill>
            </a:rPr>
            <a:t>is the studies of laws, norms, order of social life</a:t>
          </a:r>
          <a:endParaRPr lang="uk-UA" sz="1800" dirty="0">
            <a:solidFill>
              <a:schemeClr val="tx1"/>
            </a:solidFill>
          </a:endParaRPr>
        </a:p>
      </dgm:t>
    </dgm:pt>
    <dgm:pt modelId="{533523DE-D1F5-4E58-A35C-18174B1063CF}" type="parTrans" cxnId="{649211CC-7742-4901-B389-7C89F9D2D5A8}">
      <dgm:prSet/>
      <dgm:spPr/>
      <dgm:t>
        <a:bodyPr/>
        <a:lstStyle/>
        <a:p>
          <a:endParaRPr lang="uk-UA"/>
        </a:p>
      </dgm:t>
    </dgm:pt>
    <dgm:pt modelId="{1F338C1F-742A-43CB-B866-6E7C54996DC3}" type="sibTrans" cxnId="{649211CC-7742-4901-B389-7C89F9D2D5A8}">
      <dgm:prSet/>
      <dgm:spPr/>
      <dgm:t>
        <a:bodyPr/>
        <a:lstStyle/>
        <a:p>
          <a:endParaRPr lang="uk-UA"/>
        </a:p>
      </dgm:t>
    </dgm:pt>
    <dgm:pt modelId="{C226229D-19A7-4020-B625-D66C693EAB1D}">
      <dgm:prSet custT="1"/>
      <dgm:spPr/>
      <dgm:t>
        <a:bodyPr lIns="72000" tIns="216000" bIns="0"/>
        <a:lstStyle/>
        <a:p>
          <a:r>
            <a:rPr lang="en-US" sz="2400" b="1" u="sng" dirty="0" smtClean="0">
              <a:solidFill>
                <a:schemeClr val="tx1"/>
              </a:solidFill>
            </a:rPr>
            <a:t>History of Philosophy</a:t>
          </a:r>
          <a:r>
            <a:rPr lang="en-US" sz="2400" b="1" u="none" dirty="0" smtClean="0">
              <a:solidFill>
                <a:schemeClr val="tx1"/>
              </a:solidFill>
            </a:rPr>
            <a:t>  </a:t>
          </a:r>
          <a:r>
            <a:rPr lang="en-US" sz="1800" dirty="0" smtClean="0">
              <a:solidFill>
                <a:schemeClr val="tx1"/>
              </a:solidFill>
            </a:rPr>
            <a:t>is a systematized account of philosophical views by chronological, logical, essential and other principles</a:t>
          </a:r>
          <a:endParaRPr lang="uk-UA" sz="1800" dirty="0">
            <a:solidFill>
              <a:schemeClr val="tx1"/>
            </a:solidFill>
          </a:endParaRPr>
        </a:p>
      </dgm:t>
    </dgm:pt>
    <dgm:pt modelId="{36E80A45-6FC5-459D-91C7-F5258B2AA466}" type="parTrans" cxnId="{B6BD520B-82E1-44CE-A8B3-2786D8BEDF34}">
      <dgm:prSet/>
      <dgm:spPr/>
      <dgm:t>
        <a:bodyPr/>
        <a:lstStyle/>
        <a:p>
          <a:endParaRPr lang="uk-UA"/>
        </a:p>
      </dgm:t>
    </dgm:pt>
    <dgm:pt modelId="{02100576-7C3C-4C70-80D8-D8D59CDB29CC}" type="sibTrans" cxnId="{B6BD520B-82E1-44CE-A8B3-2786D8BEDF34}">
      <dgm:prSet/>
      <dgm:spPr/>
      <dgm:t>
        <a:bodyPr/>
        <a:lstStyle/>
        <a:p>
          <a:endParaRPr lang="uk-UA"/>
        </a:p>
      </dgm:t>
    </dgm:pt>
    <dgm:pt modelId="{7A64F81F-A3AB-467B-A0FA-F333E5FEFD14}" type="pres">
      <dgm:prSet presAssocID="{64D9000C-E022-4108-8AF5-7C20EEF2B306}" presName="linear" presStyleCnt="0">
        <dgm:presLayoutVars>
          <dgm:animLvl val="lvl"/>
          <dgm:resizeHandles val="exact"/>
        </dgm:presLayoutVars>
      </dgm:prSet>
      <dgm:spPr/>
      <dgm:t>
        <a:bodyPr/>
        <a:lstStyle/>
        <a:p>
          <a:endParaRPr lang="ru-RU"/>
        </a:p>
      </dgm:t>
    </dgm:pt>
    <dgm:pt modelId="{7374A95E-0BB8-4B3E-A599-788DE505BB76}" type="pres">
      <dgm:prSet presAssocID="{0B6CD93A-5617-47E7-ACDF-8D0F4A96CC17}" presName="parentText" presStyleLbl="node1" presStyleIdx="0" presStyleCnt="9" custScaleY="54545" custLinFactY="-196957" custLinFactNeighborX="-1487" custLinFactNeighborY="-200000">
        <dgm:presLayoutVars>
          <dgm:chMax val="0"/>
          <dgm:bulletEnabled val="1"/>
        </dgm:presLayoutVars>
      </dgm:prSet>
      <dgm:spPr/>
      <dgm:t>
        <a:bodyPr/>
        <a:lstStyle/>
        <a:p>
          <a:endParaRPr lang="uk-UA"/>
        </a:p>
      </dgm:t>
    </dgm:pt>
    <dgm:pt modelId="{7F2BDC4A-5197-4DF1-9786-7716A1ED7C64}" type="pres">
      <dgm:prSet presAssocID="{7B231D91-C7B9-4289-AC55-49FFB644EE6A}" presName="spacer" presStyleCnt="0"/>
      <dgm:spPr/>
    </dgm:pt>
    <dgm:pt modelId="{938DC003-A909-42C9-823E-1F023A724E36}" type="pres">
      <dgm:prSet presAssocID="{47000589-A3F5-43EB-A503-488167AF21A3}" presName="parentText" presStyleLbl="node1" presStyleIdx="1" presStyleCnt="9" custScaleY="49598" custLinFactY="56424" custLinFactNeighborY="100000">
        <dgm:presLayoutVars>
          <dgm:chMax val="0"/>
          <dgm:bulletEnabled val="1"/>
        </dgm:presLayoutVars>
      </dgm:prSet>
      <dgm:spPr/>
      <dgm:t>
        <a:bodyPr/>
        <a:lstStyle/>
        <a:p>
          <a:endParaRPr lang="uk-UA"/>
        </a:p>
      </dgm:t>
    </dgm:pt>
    <dgm:pt modelId="{DC8841A5-B22A-46CF-BB47-3C5B17853A38}" type="pres">
      <dgm:prSet presAssocID="{A545610E-CFA8-4CD2-A9BD-260A18255998}" presName="spacer" presStyleCnt="0"/>
      <dgm:spPr/>
    </dgm:pt>
    <dgm:pt modelId="{29EA44E4-845C-4F30-B4F2-6C6FBF611DD9}" type="pres">
      <dgm:prSet presAssocID="{A296CF22-F290-48AD-8CD6-E24901E23247}" presName="parentText" presStyleLbl="node1" presStyleIdx="2" presStyleCnt="9" custScaleY="77422" custLinFactY="53069" custLinFactNeighborY="100000">
        <dgm:presLayoutVars>
          <dgm:chMax val="0"/>
          <dgm:bulletEnabled val="1"/>
        </dgm:presLayoutVars>
      </dgm:prSet>
      <dgm:spPr/>
      <dgm:t>
        <a:bodyPr/>
        <a:lstStyle/>
        <a:p>
          <a:endParaRPr lang="uk-UA"/>
        </a:p>
      </dgm:t>
    </dgm:pt>
    <dgm:pt modelId="{A00390B3-E651-43BE-A657-2E19278C208B}" type="pres">
      <dgm:prSet presAssocID="{124B0FE0-1B33-4C89-84AB-28EAC8130349}" presName="spacer" presStyleCnt="0"/>
      <dgm:spPr/>
    </dgm:pt>
    <dgm:pt modelId="{A237AAB5-1066-4787-8CE4-3AF661C88A17}" type="pres">
      <dgm:prSet presAssocID="{807B64BF-228D-4E2D-8C05-4D4FF19F1204}" presName="parentText" presStyleLbl="node1" presStyleIdx="3" presStyleCnt="9" custScaleY="50217" custLinFactY="-122468" custLinFactNeighborY="-200000">
        <dgm:presLayoutVars>
          <dgm:chMax val="0"/>
          <dgm:bulletEnabled val="1"/>
        </dgm:presLayoutVars>
      </dgm:prSet>
      <dgm:spPr/>
      <dgm:t>
        <a:bodyPr/>
        <a:lstStyle/>
        <a:p>
          <a:endParaRPr lang="uk-UA"/>
        </a:p>
      </dgm:t>
    </dgm:pt>
    <dgm:pt modelId="{6386B989-68C1-4A4C-BC1E-1588BDF4AF77}" type="pres">
      <dgm:prSet presAssocID="{54A3B260-AA75-4139-8A65-767FFA9DD6B9}" presName="spacer" presStyleCnt="0"/>
      <dgm:spPr/>
    </dgm:pt>
    <dgm:pt modelId="{8E8EF6EE-5794-4EBA-BAD7-5E5C3A847807}" type="pres">
      <dgm:prSet presAssocID="{4F2B1582-1670-45D6-AA6C-FD7A90492E07}" presName="parentText" presStyleLbl="node1" presStyleIdx="4" presStyleCnt="9" custScaleY="69196" custLinFactNeighborY="10951">
        <dgm:presLayoutVars>
          <dgm:chMax val="0"/>
          <dgm:bulletEnabled val="1"/>
        </dgm:presLayoutVars>
      </dgm:prSet>
      <dgm:spPr/>
      <dgm:t>
        <a:bodyPr/>
        <a:lstStyle/>
        <a:p>
          <a:endParaRPr lang="uk-UA"/>
        </a:p>
      </dgm:t>
    </dgm:pt>
    <dgm:pt modelId="{301347EA-FE7E-47B5-BD1A-87D9FDCCF5DC}" type="pres">
      <dgm:prSet presAssocID="{04311826-C778-415E-AE6B-67B44DF34E43}" presName="spacer" presStyleCnt="0"/>
      <dgm:spPr/>
    </dgm:pt>
    <dgm:pt modelId="{087BB49E-9122-4532-81C6-B2CA38717A43}" type="pres">
      <dgm:prSet presAssocID="{93B09EA9-9496-4EF8-A100-3893233FD336}" presName="parentText" presStyleLbl="node1" presStyleIdx="5" presStyleCnt="9" custLinFactNeighborY="-4002">
        <dgm:presLayoutVars>
          <dgm:chMax val="0"/>
          <dgm:bulletEnabled val="1"/>
        </dgm:presLayoutVars>
      </dgm:prSet>
      <dgm:spPr/>
      <dgm:t>
        <a:bodyPr/>
        <a:lstStyle/>
        <a:p>
          <a:endParaRPr lang="uk-UA"/>
        </a:p>
      </dgm:t>
    </dgm:pt>
    <dgm:pt modelId="{26AC301F-2C5B-4DF6-A353-00035DB8EB70}" type="pres">
      <dgm:prSet presAssocID="{3F0B4F51-491B-459C-BE22-848D1928708C}" presName="spacer" presStyleCnt="0"/>
      <dgm:spPr/>
    </dgm:pt>
    <dgm:pt modelId="{1CE81A1C-095E-4CA6-A7DD-764D97A1D68D}" type="pres">
      <dgm:prSet presAssocID="{AE8AD74A-BA89-4AEC-AF38-3C904DE04D84}" presName="parentText" presStyleLbl="node1" presStyleIdx="6" presStyleCnt="9" custScaleY="90342" custLinFactNeighborY="-45624">
        <dgm:presLayoutVars>
          <dgm:chMax val="0"/>
          <dgm:bulletEnabled val="1"/>
        </dgm:presLayoutVars>
      </dgm:prSet>
      <dgm:spPr/>
      <dgm:t>
        <a:bodyPr/>
        <a:lstStyle/>
        <a:p>
          <a:endParaRPr lang="uk-UA"/>
        </a:p>
      </dgm:t>
    </dgm:pt>
    <dgm:pt modelId="{69E251D4-571B-4059-AAD2-9E2C226C021A}" type="pres">
      <dgm:prSet presAssocID="{1F338C1F-742A-43CB-B866-6E7C54996DC3}" presName="spacer" presStyleCnt="0"/>
      <dgm:spPr/>
    </dgm:pt>
    <dgm:pt modelId="{F16FA41A-64A1-4495-88E2-B61C5708C597}" type="pres">
      <dgm:prSet presAssocID="{9AD2C0DD-04D3-44A5-B4B5-F13320051165}" presName="parentText" presStyleLbl="node1" presStyleIdx="7" presStyleCnt="9" custScaleY="69194" custLinFactNeighborY="-18583">
        <dgm:presLayoutVars>
          <dgm:chMax val="0"/>
          <dgm:bulletEnabled val="1"/>
        </dgm:presLayoutVars>
      </dgm:prSet>
      <dgm:spPr/>
      <dgm:t>
        <a:bodyPr/>
        <a:lstStyle/>
        <a:p>
          <a:endParaRPr lang="uk-UA"/>
        </a:p>
      </dgm:t>
    </dgm:pt>
    <dgm:pt modelId="{88373BA0-53E6-419B-9240-26879846BBF2}" type="pres">
      <dgm:prSet presAssocID="{46F4D505-6B70-4F02-9F7E-969DC4712047}" presName="spacer" presStyleCnt="0"/>
      <dgm:spPr/>
    </dgm:pt>
    <dgm:pt modelId="{18CA2082-BC12-4F4A-8DEB-B806619F3021}" type="pres">
      <dgm:prSet presAssocID="{C226229D-19A7-4020-B625-D66C693EAB1D}" presName="parentText" presStyleLbl="node1" presStyleIdx="8" presStyleCnt="9" custLinFactY="100000" custLinFactNeighborX="367" custLinFactNeighborY="116494">
        <dgm:presLayoutVars>
          <dgm:chMax val="0"/>
          <dgm:bulletEnabled val="1"/>
        </dgm:presLayoutVars>
      </dgm:prSet>
      <dgm:spPr/>
      <dgm:t>
        <a:bodyPr/>
        <a:lstStyle/>
        <a:p>
          <a:endParaRPr lang="uk-UA"/>
        </a:p>
      </dgm:t>
    </dgm:pt>
  </dgm:ptLst>
  <dgm:cxnLst>
    <dgm:cxn modelId="{7F966B3F-5468-43A1-90D6-6A23F784A469}" srcId="{64D9000C-E022-4108-8AF5-7C20EEF2B306}" destId="{4F2B1582-1670-45D6-AA6C-FD7A90492E07}" srcOrd="4" destOrd="0" parTransId="{0F704BC0-C5FD-4112-8C09-FB4FADB71574}" sibTransId="{04311826-C778-415E-AE6B-67B44DF34E43}"/>
    <dgm:cxn modelId="{19500EC9-FF6C-4950-B36F-787AE04340D9}" type="presOf" srcId="{A296CF22-F290-48AD-8CD6-E24901E23247}" destId="{29EA44E4-845C-4F30-B4F2-6C6FBF611DD9}" srcOrd="0" destOrd="0" presId="urn:microsoft.com/office/officeart/2005/8/layout/vList2"/>
    <dgm:cxn modelId="{FBD3931F-4B98-4584-AE33-E46BDA851019}" srcId="{64D9000C-E022-4108-8AF5-7C20EEF2B306}" destId="{47000589-A3F5-43EB-A503-488167AF21A3}" srcOrd="1" destOrd="0" parTransId="{035A2A21-72E6-4EF0-BE53-DC9230943716}" sibTransId="{A545610E-CFA8-4CD2-A9BD-260A18255998}"/>
    <dgm:cxn modelId="{649211CC-7742-4901-B389-7C89F9D2D5A8}" srcId="{64D9000C-E022-4108-8AF5-7C20EEF2B306}" destId="{AE8AD74A-BA89-4AEC-AF38-3C904DE04D84}" srcOrd="6" destOrd="0" parTransId="{533523DE-D1F5-4E58-A35C-18174B1063CF}" sibTransId="{1F338C1F-742A-43CB-B866-6E7C54996DC3}"/>
    <dgm:cxn modelId="{B6BD520B-82E1-44CE-A8B3-2786D8BEDF34}" srcId="{64D9000C-E022-4108-8AF5-7C20EEF2B306}" destId="{C226229D-19A7-4020-B625-D66C693EAB1D}" srcOrd="8" destOrd="0" parTransId="{36E80A45-6FC5-459D-91C7-F5258B2AA466}" sibTransId="{02100576-7C3C-4C70-80D8-D8D59CDB29CC}"/>
    <dgm:cxn modelId="{26124C2A-420D-4D04-A368-2D48FBD222B2}" type="presOf" srcId="{C226229D-19A7-4020-B625-D66C693EAB1D}" destId="{18CA2082-BC12-4F4A-8DEB-B806619F3021}" srcOrd="0" destOrd="0" presId="urn:microsoft.com/office/officeart/2005/8/layout/vList2"/>
    <dgm:cxn modelId="{ADA60BAF-3522-42B1-8120-77D591C7E2B4}" srcId="{64D9000C-E022-4108-8AF5-7C20EEF2B306}" destId="{807B64BF-228D-4E2D-8C05-4D4FF19F1204}" srcOrd="3" destOrd="0" parTransId="{245F1C67-BD22-4C52-AE5E-D456F3633987}" sibTransId="{54A3B260-AA75-4139-8A65-767FFA9DD6B9}"/>
    <dgm:cxn modelId="{0AAA8561-9C17-46BB-8773-1546AD41DD54}" type="presOf" srcId="{9AD2C0DD-04D3-44A5-B4B5-F13320051165}" destId="{F16FA41A-64A1-4495-88E2-B61C5708C597}" srcOrd="0" destOrd="0" presId="urn:microsoft.com/office/officeart/2005/8/layout/vList2"/>
    <dgm:cxn modelId="{D57A771E-E7E3-45A3-AD7D-F568BB72B4D3}" srcId="{64D9000C-E022-4108-8AF5-7C20EEF2B306}" destId="{93B09EA9-9496-4EF8-A100-3893233FD336}" srcOrd="5" destOrd="0" parTransId="{CB911E48-C6FC-4DE4-AC85-17861DDE8142}" sibTransId="{3F0B4F51-491B-459C-BE22-848D1928708C}"/>
    <dgm:cxn modelId="{A5407D14-95BF-4FC9-968C-15D120C3E249}" type="presOf" srcId="{64D9000C-E022-4108-8AF5-7C20EEF2B306}" destId="{7A64F81F-A3AB-467B-A0FA-F333E5FEFD14}" srcOrd="0" destOrd="0" presId="urn:microsoft.com/office/officeart/2005/8/layout/vList2"/>
    <dgm:cxn modelId="{82118710-3B71-4B00-A6D6-C6216168BBA2}" srcId="{64D9000C-E022-4108-8AF5-7C20EEF2B306}" destId="{0B6CD93A-5617-47E7-ACDF-8D0F4A96CC17}" srcOrd="0" destOrd="0" parTransId="{435A16FD-DFFC-43A9-BB45-6FEC446FA7A7}" sibTransId="{7B231D91-C7B9-4289-AC55-49FFB644EE6A}"/>
    <dgm:cxn modelId="{BC42A6EB-0BF6-4135-B83D-81E124B8E0BA}" type="presOf" srcId="{AE8AD74A-BA89-4AEC-AF38-3C904DE04D84}" destId="{1CE81A1C-095E-4CA6-A7DD-764D97A1D68D}" srcOrd="0" destOrd="0" presId="urn:microsoft.com/office/officeart/2005/8/layout/vList2"/>
    <dgm:cxn modelId="{55AF2B04-4540-49FB-8F1E-D5DA1EA1E0C2}" type="presOf" srcId="{807B64BF-228D-4E2D-8C05-4D4FF19F1204}" destId="{A237AAB5-1066-4787-8CE4-3AF661C88A17}" srcOrd="0" destOrd="0" presId="urn:microsoft.com/office/officeart/2005/8/layout/vList2"/>
    <dgm:cxn modelId="{F4877473-092B-4E54-89E7-4C93C86BABF4}" srcId="{64D9000C-E022-4108-8AF5-7C20EEF2B306}" destId="{A296CF22-F290-48AD-8CD6-E24901E23247}" srcOrd="2" destOrd="0" parTransId="{797A36C0-9733-4E15-8973-568BB91FC8EF}" sibTransId="{124B0FE0-1B33-4C89-84AB-28EAC8130349}"/>
    <dgm:cxn modelId="{E0088D89-3A7E-44FB-918C-D4020D825B44}" type="presOf" srcId="{4F2B1582-1670-45D6-AA6C-FD7A90492E07}" destId="{8E8EF6EE-5794-4EBA-BAD7-5E5C3A847807}" srcOrd="0" destOrd="0" presId="urn:microsoft.com/office/officeart/2005/8/layout/vList2"/>
    <dgm:cxn modelId="{71625FE4-5F1F-41D1-BA80-D9C4227D7D25}" type="presOf" srcId="{47000589-A3F5-43EB-A503-488167AF21A3}" destId="{938DC003-A909-42C9-823E-1F023A724E36}" srcOrd="0" destOrd="0" presId="urn:microsoft.com/office/officeart/2005/8/layout/vList2"/>
    <dgm:cxn modelId="{B2678E42-76CE-4920-A141-9F63B370889F}" type="presOf" srcId="{93B09EA9-9496-4EF8-A100-3893233FD336}" destId="{087BB49E-9122-4532-81C6-B2CA38717A43}" srcOrd="0" destOrd="0" presId="urn:microsoft.com/office/officeart/2005/8/layout/vList2"/>
    <dgm:cxn modelId="{8EF5A829-0783-435A-A5E4-B72FC5AD958A}" type="presOf" srcId="{0B6CD93A-5617-47E7-ACDF-8D0F4A96CC17}" destId="{7374A95E-0BB8-4B3E-A599-788DE505BB76}" srcOrd="0" destOrd="0" presId="urn:microsoft.com/office/officeart/2005/8/layout/vList2"/>
    <dgm:cxn modelId="{2E75172A-B6DC-4B2B-B284-F579B3ACCAFD}" srcId="{64D9000C-E022-4108-8AF5-7C20EEF2B306}" destId="{9AD2C0DD-04D3-44A5-B4B5-F13320051165}" srcOrd="7" destOrd="0" parTransId="{2B694D8B-9539-434E-9EA3-273164EADEB7}" sibTransId="{46F4D505-6B70-4F02-9F7E-969DC4712047}"/>
    <dgm:cxn modelId="{D7968473-1756-48EA-BAA4-41B380F5E144}" type="presParOf" srcId="{7A64F81F-A3AB-467B-A0FA-F333E5FEFD14}" destId="{7374A95E-0BB8-4B3E-A599-788DE505BB76}" srcOrd="0" destOrd="0" presId="urn:microsoft.com/office/officeart/2005/8/layout/vList2"/>
    <dgm:cxn modelId="{F7188E31-53CC-4E92-B99C-3370F3B047FD}" type="presParOf" srcId="{7A64F81F-A3AB-467B-A0FA-F333E5FEFD14}" destId="{7F2BDC4A-5197-4DF1-9786-7716A1ED7C64}" srcOrd="1" destOrd="0" presId="urn:microsoft.com/office/officeart/2005/8/layout/vList2"/>
    <dgm:cxn modelId="{0B385784-C697-4326-8640-870506CD37F6}" type="presParOf" srcId="{7A64F81F-A3AB-467B-A0FA-F333E5FEFD14}" destId="{938DC003-A909-42C9-823E-1F023A724E36}" srcOrd="2" destOrd="0" presId="urn:microsoft.com/office/officeart/2005/8/layout/vList2"/>
    <dgm:cxn modelId="{DD41AA63-CCA7-41C7-B64C-77E4D16E3C62}" type="presParOf" srcId="{7A64F81F-A3AB-467B-A0FA-F333E5FEFD14}" destId="{DC8841A5-B22A-46CF-BB47-3C5B17853A38}" srcOrd="3" destOrd="0" presId="urn:microsoft.com/office/officeart/2005/8/layout/vList2"/>
    <dgm:cxn modelId="{19CAE19D-F7AD-494E-9134-B555C3880511}" type="presParOf" srcId="{7A64F81F-A3AB-467B-A0FA-F333E5FEFD14}" destId="{29EA44E4-845C-4F30-B4F2-6C6FBF611DD9}" srcOrd="4" destOrd="0" presId="urn:microsoft.com/office/officeart/2005/8/layout/vList2"/>
    <dgm:cxn modelId="{C6C42CC7-7C34-4F95-8668-2640BA6B54A6}" type="presParOf" srcId="{7A64F81F-A3AB-467B-A0FA-F333E5FEFD14}" destId="{A00390B3-E651-43BE-A657-2E19278C208B}" srcOrd="5" destOrd="0" presId="urn:microsoft.com/office/officeart/2005/8/layout/vList2"/>
    <dgm:cxn modelId="{9305439D-331D-41F5-B2E0-6C986B12FBF3}" type="presParOf" srcId="{7A64F81F-A3AB-467B-A0FA-F333E5FEFD14}" destId="{A237AAB5-1066-4787-8CE4-3AF661C88A17}" srcOrd="6" destOrd="0" presId="urn:microsoft.com/office/officeart/2005/8/layout/vList2"/>
    <dgm:cxn modelId="{386D717D-E56F-46F0-99E2-1FD6FBE8A82F}" type="presParOf" srcId="{7A64F81F-A3AB-467B-A0FA-F333E5FEFD14}" destId="{6386B989-68C1-4A4C-BC1E-1588BDF4AF77}" srcOrd="7" destOrd="0" presId="urn:microsoft.com/office/officeart/2005/8/layout/vList2"/>
    <dgm:cxn modelId="{F3A21FC9-79A1-41D6-BFB4-7D8B7ECD7C22}" type="presParOf" srcId="{7A64F81F-A3AB-467B-A0FA-F333E5FEFD14}" destId="{8E8EF6EE-5794-4EBA-BAD7-5E5C3A847807}" srcOrd="8" destOrd="0" presId="urn:microsoft.com/office/officeart/2005/8/layout/vList2"/>
    <dgm:cxn modelId="{43EA1621-7A9F-4D44-AA7D-4F2F8CA1BFA1}" type="presParOf" srcId="{7A64F81F-A3AB-467B-A0FA-F333E5FEFD14}" destId="{301347EA-FE7E-47B5-BD1A-87D9FDCCF5DC}" srcOrd="9" destOrd="0" presId="urn:microsoft.com/office/officeart/2005/8/layout/vList2"/>
    <dgm:cxn modelId="{33096471-30F3-4939-A6A4-CE714165E214}" type="presParOf" srcId="{7A64F81F-A3AB-467B-A0FA-F333E5FEFD14}" destId="{087BB49E-9122-4532-81C6-B2CA38717A43}" srcOrd="10" destOrd="0" presId="urn:microsoft.com/office/officeart/2005/8/layout/vList2"/>
    <dgm:cxn modelId="{B5EE5B79-6AB0-4C5C-8C82-340A22124BAC}" type="presParOf" srcId="{7A64F81F-A3AB-467B-A0FA-F333E5FEFD14}" destId="{26AC301F-2C5B-4DF6-A353-00035DB8EB70}" srcOrd="11" destOrd="0" presId="urn:microsoft.com/office/officeart/2005/8/layout/vList2"/>
    <dgm:cxn modelId="{C89E8142-3541-4251-B933-3B012D093965}" type="presParOf" srcId="{7A64F81F-A3AB-467B-A0FA-F333E5FEFD14}" destId="{1CE81A1C-095E-4CA6-A7DD-764D97A1D68D}" srcOrd="12" destOrd="0" presId="urn:microsoft.com/office/officeart/2005/8/layout/vList2"/>
    <dgm:cxn modelId="{5B3AB309-FF55-4F01-B7AB-A0399F6AE6F5}" type="presParOf" srcId="{7A64F81F-A3AB-467B-A0FA-F333E5FEFD14}" destId="{69E251D4-571B-4059-AAD2-9E2C226C021A}" srcOrd="13" destOrd="0" presId="urn:microsoft.com/office/officeart/2005/8/layout/vList2"/>
    <dgm:cxn modelId="{E75EA795-7914-452C-BC90-2E75823774E1}" type="presParOf" srcId="{7A64F81F-A3AB-467B-A0FA-F333E5FEFD14}" destId="{F16FA41A-64A1-4495-88E2-B61C5708C597}" srcOrd="14" destOrd="0" presId="urn:microsoft.com/office/officeart/2005/8/layout/vList2"/>
    <dgm:cxn modelId="{4C326763-E990-4E96-9D13-20B06AA9A002}" type="presParOf" srcId="{7A64F81F-A3AB-467B-A0FA-F333E5FEFD14}" destId="{88373BA0-53E6-419B-9240-26879846BBF2}" srcOrd="15" destOrd="0" presId="urn:microsoft.com/office/officeart/2005/8/layout/vList2"/>
    <dgm:cxn modelId="{407A0B85-DFA3-40B7-BA9A-4BDA87B3ECAD}" type="presParOf" srcId="{7A64F81F-A3AB-467B-A0FA-F333E5FEFD14}" destId="{18CA2082-BC12-4F4A-8DEB-B806619F3021}"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610FF6-97F1-4277-AA62-735E046F25A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uk-UA"/>
        </a:p>
      </dgm:t>
    </dgm:pt>
    <dgm:pt modelId="{64078481-4112-4477-B53A-58E538B59630}">
      <dgm:prSet/>
      <dgm:spPr/>
      <dgm:t>
        <a:bodyPr/>
        <a:lstStyle/>
        <a:p>
          <a:pPr rtl="0"/>
          <a:r>
            <a:rPr lang="en-US" dirty="0" smtClean="0">
              <a:solidFill>
                <a:schemeClr val="tx1"/>
              </a:solidFill>
            </a:rPr>
            <a:t>Philosophy does not regard man as an object (like psychology) but only as a subject. </a:t>
          </a:r>
          <a:endParaRPr lang="en-US" dirty="0">
            <a:solidFill>
              <a:schemeClr val="tx1"/>
            </a:solidFill>
          </a:endParaRPr>
        </a:p>
      </dgm:t>
    </dgm:pt>
    <dgm:pt modelId="{064E7068-941B-43F2-9D88-87FE50E58E24}" type="parTrans" cxnId="{B20BDAAC-96C3-471B-B98B-7BC85AB6C7E2}">
      <dgm:prSet/>
      <dgm:spPr/>
      <dgm:t>
        <a:bodyPr/>
        <a:lstStyle/>
        <a:p>
          <a:endParaRPr lang="uk-UA"/>
        </a:p>
      </dgm:t>
    </dgm:pt>
    <dgm:pt modelId="{E330BDDC-880B-46B7-A025-4D121044093D}" type="sibTrans" cxnId="{B20BDAAC-96C3-471B-B98B-7BC85AB6C7E2}">
      <dgm:prSet/>
      <dgm:spPr/>
      <dgm:t>
        <a:bodyPr/>
        <a:lstStyle/>
        <a:p>
          <a:endParaRPr lang="uk-UA"/>
        </a:p>
      </dgm:t>
    </dgm:pt>
    <dgm:pt modelId="{4BCA4B08-6E15-4141-B4DB-C02064975CFF}">
      <dgm:prSet/>
      <dgm:spPr/>
      <dgm:t>
        <a:bodyPr/>
        <a:lstStyle/>
        <a:p>
          <a:pPr rtl="0"/>
          <a:r>
            <a:rPr lang="en-US" dirty="0" smtClean="0">
              <a:solidFill>
                <a:schemeClr val="tx1"/>
              </a:solidFill>
            </a:rPr>
            <a:t>The subject matter of philosophy is man as a general universal category</a:t>
          </a:r>
          <a:endParaRPr lang="uk-UA" dirty="0">
            <a:solidFill>
              <a:schemeClr val="tx1"/>
            </a:solidFill>
          </a:endParaRPr>
        </a:p>
      </dgm:t>
    </dgm:pt>
    <dgm:pt modelId="{FB1A9503-DC7B-46DF-B56B-7DEB742057A4}" type="parTrans" cxnId="{F5B85724-85ED-4606-AFF8-1EDEF76C14D2}">
      <dgm:prSet/>
      <dgm:spPr/>
      <dgm:t>
        <a:bodyPr/>
        <a:lstStyle/>
        <a:p>
          <a:endParaRPr lang="uk-UA"/>
        </a:p>
      </dgm:t>
    </dgm:pt>
    <dgm:pt modelId="{F1864170-FA25-4B47-B2C1-AE11CCE4E8D6}" type="sibTrans" cxnId="{F5B85724-85ED-4606-AFF8-1EDEF76C14D2}">
      <dgm:prSet/>
      <dgm:spPr/>
      <dgm:t>
        <a:bodyPr/>
        <a:lstStyle/>
        <a:p>
          <a:endParaRPr lang="uk-UA"/>
        </a:p>
      </dgm:t>
    </dgm:pt>
    <dgm:pt modelId="{83DFC8A4-4AB6-415C-82B2-00E363F8579B}">
      <dgm:prSet/>
      <dgm:spPr/>
      <dgm:t>
        <a:bodyPr/>
        <a:lstStyle/>
        <a:p>
          <a:pPr rtl="0"/>
          <a:endParaRPr lang="uk-UA" dirty="0"/>
        </a:p>
      </dgm:t>
    </dgm:pt>
    <dgm:pt modelId="{8DE8424E-45DF-4006-9D44-4ACEBE7EDC58}" type="parTrans" cxnId="{B8783EF6-71BE-4635-919E-27C923B664EF}">
      <dgm:prSet/>
      <dgm:spPr/>
      <dgm:t>
        <a:bodyPr/>
        <a:lstStyle/>
        <a:p>
          <a:endParaRPr lang="uk-UA"/>
        </a:p>
      </dgm:t>
    </dgm:pt>
    <dgm:pt modelId="{BBDF7080-29D3-4826-B942-7AEAC3C6C8CA}" type="sibTrans" cxnId="{B8783EF6-71BE-4635-919E-27C923B664EF}">
      <dgm:prSet/>
      <dgm:spPr/>
      <dgm:t>
        <a:bodyPr/>
        <a:lstStyle/>
        <a:p>
          <a:endParaRPr lang="uk-UA"/>
        </a:p>
      </dgm:t>
    </dgm:pt>
    <dgm:pt modelId="{69060059-154A-43E7-97BC-4199243F4268}">
      <dgm:prSet/>
      <dgm:spPr/>
      <dgm:t>
        <a:bodyPr/>
        <a:lstStyle/>
        <a:p>
          <a:pPr rtl="0"/>
          <a:endParaRPr lang="uk-UA" dirty="0"/>
        </a:p>
      </dgm:t>
    </dgm:pt>
    <dgm:pt modelId="{D6D5A116-8148-422D-A215-6B2E30D3E999}" type="parTrans" cxnId="{00D70995-732B-4925-AA27-CDA99938C20A}">
      <dgm:prSet/>
      <dgm:spPr/>
      <dgm:t>
        <a:bodyPr/>
        <a:lstStyle/>
        <a:p>
          <a:endParaRPr lang="uk-UA"/>
        </a:p>
      </dgm:t>
    </dgm:pt>
    <dgm:pt modelId="{2222120F-D693-41C2-AE5E-342C8CB86F0C}" type="sibTrans" cxnId="{00D70995-732B-4925-AA27-CDA99938C20A}">
      <dgm:prSet/>
      <dgm:spPr/>
      <dgm:t>
        <a:bodyPr/>
        <a:lstStyle/>
        <a:p>
          <a:endParaRPr lang="uk-UA"/>
        </a:p>
      </dgm:t>
    </dgm:pt>
    <dgm:pt modelId="{A9C5F1FF-8AD2-49DC-85EE-B3C4F10D150A}">
      <dgm:prSet/>
      <dgm:spPr/>
      <dgm:t>
        <a:bodyPr/>
        <a:lstStyle/>
        <a:p>
          <a:pPr rtl="0"/>
          <a:endParaRPr lang="uk-UA" dirty="0"/>
        </a:p>
      </dgm:t>
    </dgm:pt>
    <dgm:pt modelId="{4456DA26-BFEE-49AB-8F36-92BBD3C1C8BE}" type="parTrans" cxnId="{FFF9769D-E199-4752-BB7F-220169A02BE2}">
      <dgm:prSet/>
      <dgm:spPr/>
      <dgm:t>
        <a:bodyPr/>
        <a:lstStyle/>
        <a:p>
          <a:endParaRPr lang="uk-UA"/>
        </a:p>
      </dgm:t>
    </dgm:pt>
    <dgm:pt modelId="{996F48FE-E205-4445-9A09-544332BFE2FE}" type="sibTrans" cxnId="{FFF9769D-E199-4752-BB7F-220169A02BE2}">
      <dgm:prSet/>
      <dgm:spPr/>
      <dgm:t>
        <a:bodyPr/>
        <a:lstStyle/>
        <a:p>
          <a:endParaRPr lang="uk-UA"/>
        </a:p>
      </dgm:t>
    </dgm:pt>
    <dgm:pt modelId="{4216920A-82AE-4290-9D8B-61285CCAE433}">
      <dgm:prSet/>
      <dgm:spPr/>
      <dgm:t>
        <a:bodyPr/>
        <a:lstStyle/>
        <a:p>
          <a:pPr rtl="0"/>
          <a:r>
            <a:rPr lang="en-US" dirty="0" smtClean="0">
              <a:solidFill>
                <a:schemeClr val="tx1"/>
              </a:solidFill>
            </a:rPr>
            <a:t>Philosophy purports to free man’s thought  from various traps for an adequate perception of the world. </a:t>
          </a:r>
          <a:endParaRPr lang="uk-UA" dirty="0">
            <a:solidFill>
              <a:schemeClr val="tx1"/>
            </a:solidFill>
          </a:endParaRPr>
        </a:p>
      </dgm:t>
    </dgm:pt>
    <dgm:pt modelId="{ECEC2606-9C2C-44B5-BB31-5B17F5F5136D}" type="parTrans" cxnId="{6641B197-0425-485C-B99E-F725C35B99BD}">
      <dgm:prSet/>
      <dgm:spPr/>
      <dgm:t>
        <a:bodyPr/>
        <a:lstStyle/>
        <a:p>
          <a:endParaRPr lang="uk-UA"/>
        </a:p>
      </dgm:t>
    </dgm:pt>
    <dgm:pt modelId="{2C2EE83F-F823-42B5-9F07-05E4AB7B0685}" type="sibTrans" cxnId="{6641B197-0425-485C-B99E-F725C35B99BD}">
      <dgm:prSet/>
      <dgm:spPr/>
      <dgm:t>
        <a:bodyPr/>
        <a:lstStyle/>
        <a:p>
          <a:endParaRPr lang="uk-UA"/>
        </a:p>
      </dgm:t>
    </dgm:pt>
    <dgm:pt modelId="{DBE916A4-3F5D-4085-8B14-EC3B0144B333}">
      <dgm:prSet/>
      <dgm:spPr/>
      <dgm:t>
        <a:bodyPr/>
        <a:lstStyle/>
        <a:p>
          <a:pPr rtl="0"/>
          <a:r>
            <a:rPr lang="en-US" dirty="0" smtClean="0">
              <a:solidFill>
                <a:schemeClr val="tx1"/>
              </a:solidFill>
            </a:rPr>
            <a:t>Philosophy meditates not just on man taken separately but on man in his relation to the world. </a:t>
          </a:r>
          <a:endParaRPr lang="uk-UA" dirty="0">
            <a:solidFill>
              <a:schemeClr val="tx1"/>
            </a:solidFill>
          </a:endParaRPr>
        </a:p>
      </dgm:t>
    </dgm:pt>
    <dgm:pt modelId="{9511EB1A-7F1D-4507-80F1-F61FD5ACE238}" type="parTrans" cxnId="{DBEA86CE-E026-4DAB-B252-E33E6FDE5183}">
      <dgm:prSet/>
      <dgm:spPr/>
      <dgm:t>
        <a:bodyPr/>
        <a:lstStyle/>
        <a:p>
          <a:endParaRPr lang="uk-UA"/>
        </a:p>
      </dgm:t>
    </dgm:pt>
    <dgm:pt modelId="{9D960615-B987-4969-82AA-D99AF8371246}" type="sibTrans" cxnId="{DBEA86CE-E026-4DAB-B252-E33E6FDE5183}">
      <dgm:prSet/>
      <dgm:spPr/>
      <dgm:t>
        <a:bodyPr/>
        <a:lstStyle/>
        <a:p>
          <a:endParaRPr lang="uk-UA"/>
        </a:p>
      </dgm:t>
    </dgm:pt>
    <dgm:pt modelId="{91C9642C-E17D-4B7D-A254-0AFBBEBDFD39}" type="pres">
      <dgm:prSet presAssocID="{BD610FF6-97F1-4277-AA62-735E046F25A3}" presName="matrix" presStyleCnt="0">
        <dgm:presLayoutVars>
          <dgm:chMax val="1"/>
          <dgm:dir/>
          <dgm:resizeHandles val="exact"/>
        </dgm:presLayoutVars>
      </dgm:prSet>
      <dgm:spPr/>
      <dgm:t>
        <a:bodyPr/>
        <a:lstStyle/>
        <a:p>
          <a:endParaRPr lang="ru-RU"/>
        </a:p>
      </dgm:t>
    </dgm:pt>
    <dgm:pt modelId="{F3BE18B4-2C5E-4939-A21D-F4BCE6C563FB}" type="pres">
      <dgm:prSet presAssocID="{BD610FF6-97F1-4277-AA62-735E046F25A3}" presName="diamond" presStyleLbl="bgShp" presStyleIdx="0" presStyleCnt="1" custScaleX="154621"/>
      <dgm:spPr/>
    </dgm:pt>
    <dgm:pt modelId="{6E62D1AB-BBEC-45B8-953E-29B36CAFEFEA}" type="pres">
      <dgm:prSet presAssocID="{BD610FF6-97F1-4277-AA62-735E046F25A3}" presName="quad1" presStyleLbl="node1" presStyleIdx="0" presStyleCnt="4" custScaleX="170075" custScaleY="103982" custLinFactY="5446" custLinFactNeighborX="-48784" custLinFactNeighborY="100000">
        <dgm:presLayoutVars>
          <dgm:chMax val="0"/>
          <dgm:chPref val="0"/>
          <dgm:bulletEnabled val="1"/>
        </dgm:presLayoutVars>
      </dgm:prSet>
      <dgm:spPr/>
      <dgm:t>
        <a:bodyPr/>
        <a:lstStyle/>
        <a:p>
          <a:endParaRPr lang="ru-RU"/>
        </a:p>
      </dgm:t>
    </dgm:pt>
    <dgm:pt modelId="{7C1C1DA0-6C13-4A5D-BB8A-4CC9021D8103}" type="pres">
      <dgm:prSet presAssocID="{BD610FF6-97F1-4277-AA62-735E046F25A3}" presName="quad2" presStyleLbl="node1" presStyleIdx="1" presStyleCnt="4" custScaleX="169420" custScaleY="97459" custLinFactX="-56804" custLinFactNeighborX="-100000" custLinFactNeighborY="-22841">
        <dgm:presLayoutVars>
          <dgm:chMax val="0"/>
          <dgm:chPref val="0"/>
          <dgm:bulletEnabled val="1"/>
        </dgm:presLayoutVars>
      </dgm:prSet>
      <dgm:spPr/>
      <dgm:t>
        <a:bodyPr/>
        <a:lstStyle/>
        <a:p>
          <a:endParaRPr lang="uk-UA"/>
        </a:p>
      </dgm:t>
    </dgm:pt>
    <dgm:pt modelId="{7EDD423B-BF0D-48A9-96BE-8440CEBC4942}" type="pres">
      <dgm:prSet presAssocID="{BD610FF6-97F1-4277-AA62-735E046F25A3}" presName="quad3" presStyleLbl="node1" presStyleIdx="2" presStyleCnt="4" custScaleX="153983" custScaleY="105052" custLinFactX="53926" custLinFactY="-30309" custLinFactNeighborX="100000" custLinFactNeighborY="-100000">
        <dgm:presLayoutVars>
          <dgm:chMax val="0"/>
          <dgm:chPref val="0"/>
          <dgm:bulletEnabled val="1"/>
        </dgm:presLayoutVars>
      </dgm:prSet>
      <dgm:spPr/>
      <dgm:t>
        <a:bodyPr/>
        <a:lstStyle/>
        <a:p>
          <a:endParaRPr lang="ru-RU"/>
        </a:p>
      </dgm:t>
    </dgm:pt>
    <dgm:pt modelId="{A26C0961-6ACF-4C23-B35F-1E3141202E41}" type="pres">
      <dgm:prSet presAssocID="{BD610FF6-97F1-4277-AA62-735E046F25A3}" presName="quad4" presStyleLbl="node1" presStyleIdx="3" presStyleCnt="4" custScaleX="168982" custScaleY="107480" custLinFactNeighborX="43017" custLinFactNeighborY="-497">
        <dgm:presLayoutVars>
          <dgm:chMax val="0"/>
          <dgm:chPref val="0"/>
          <dgm:bulletEnabled val="1"/>
        </dgm:presLayoutVars>
      </dgm:prSet>
      <dgm:spPr/>
      <dgm:t>
        <a:bodyPr/>
        <a:lstStyle/>
        <a:p>
          <a:endParaRPr lang="uk-UA"/>
        </a:p>
      </dgm:t>
    </dgm:pt>
  </dgm:ptLst>
  <dgm:cxnLst>
    <dgm:cxn modelId="{FFF9769D-E199-4752-BB7F-220169A02BE2}" srcId="{BD610FF6-97F1-4277-AA62-735E046F25A3}" destId="{A9C5F1FF-8AD2-49DC-85EE-B3C4F10D150A}" srcOrd="6" destOrd="0" parTransId="{4456DA26-BFEE-49AB-8F36-92BBD3C1C8BE}" sibTransId="{996F48FE-E205-4445-9A09-544332BFE2FE}"/>
    <dgm:cxn modelId="{DBEA86CE-E026-4DAB-B252-E33E6FDE5183}" srcId="{BD610FF6-97F1-4277-AA62-735E046F25A3}" destId="{DBE916A4-3F5D-4085-8B14-EC3B0144B333}" srcOrd="2" destOrd="0" parTransId="{9511EB1A-7F1D-4507-80F1-F61FD5ACE238}" sibTransId="{9D960615-B987-4969-82AA-D99AF8371246}"/>
    <dgm:cxn modelId="{B20BDAAC-96C3-471B-B98B-7BC85AB6C7E2}" srcId="{BD610FF6-97F1-4277-AA62-735E046F25A3}" destId="{64078481-4112-4477-B53A-58E538B59630}" srcOrd="0" destOrd="0" parTransId="{064E7068-941B-43F2-9D88-87FE50E58E24}" sibTransId="{E330BDDC-880B-46B7-A025-4D121044093D}"/>
    <dgm:cxn modelId="{8E57D230-18CA-4369-92AA-1D0F5298452F}" type="presOf" srcId="{4BCA4B08-6E15-4141-B4DB-C02064975CFF}" destId="{7C1C1DA0-6C13-4A5D-BB8A-4CC9021D8103}" srcOrd="0" destOrd="0" presId="urn:microsoft.com/office/officeart/2005/8/layout/matrix3"/>
    <dgm:cxn modelId="{3AC99D02-AAB8-4221-939F-5AB5574F29B4}" type="presOf" srcId="{DBE916A4-3F5D-4085-8B14-EC3B0144B333}" destId="{7EDD423B-BF0D-48A9-96BE-8440CEBC4942}" srcOrd="0" destOrd="0" presId="urn:microsoft.com/office/officeart/2005/8/layout/matrix3"/>
    <dgm:cxn modelId="{9825336F-0F9D-487A-8D3B-7201DFDC213D}" type="presOf" srcId="{64078481-4112-4477-B53A-58E538B59630}" destId="{6E62D1AB-BBEC-45B8-953E-29B36CAFEFEA}" srcOrd="0" destOrd="0" presId="urn:microsoft.com/office/officeart/2005/8/layout/matrix3"/>
    <dgm:cxn modelId="{0948A2C6-FE7C-419B-97B5-8B705B0167C4}" type="presOf" srcId="{4216920A-82AE-4290-9D8B-61285CCAE433}" destId="{A26C0961-6ACF-4C23-B35F-1E3141202E41}" srcOrd="0" destOrd="0" presId="urn:microsoft.com/office/officeart/2005/8/layout/matrix3"/>
    <dgm:cxn modelId="{77D27592-28E4-4DE4-8A74-355DEEC3022D}" type="presOf" srcId="{BD610FF6-97F1-4277-AA62-735E046F25A3}" destId="{91C9642C-E17D-4B7D-A254-0AFBBEBDFD39}" srcOrd="0" destOrd="0" presId="urn:microsoft.com/office/officeart/2005/8/layout/matrix3"/>
    <dgm:cxn modelId="{F5B85724-85ED-4606-AFF8-1EDEF76C14D2}" srcId="{BD610FF6-97F1-4277-AA62-735E046F25A3}" destId="{4BCA4B08-6E15-4141-B4DB-C02064975CFF}" srcOrd="1" destOrd="0" parTransId="{FB1A9503-DC7B-46DF-B56B-7DEB742057A4}" sibTransId="{F1864170-FA25-4B47-B2C1-AE11CCE4E8D6}"/>
    <dgm:cxn modelId="{B8783EF6-71BE-4635-919E-27C923B664EF}" srcId="{BD610FF6-97F1-4277-AA62-735E046F25A3}" destId="{83DFC8A4-4AB6-415C-82B2-00E363F8579B}" srcOrd="4" destOrd="0" parTransId="{8DE8424E-45DF-4006-9D44-4ACEBE7EDC58}" sibTransId="{BBDF7080-29D3-4826-B942-7AEAC3C6C8CA}"/>
    <dgm:cxn modelId="{00D70995-732B-4925-AA27-CDA99938C20A}" srcId="{BD610FF6-97F1-4277-AA62-735E046F25A3}" destId="{69060059-154A-43E7-97BC-4199243F4268}" srcOrd="5" destOrd="0" parTransId="{D6D5A116-8148-422D-A215-6B2E30D3E999}" sibTransId="{2222120F-D693-41C2-AE5E-342C8CB86F0C}"/>
    <dgm:cxn modelId="{6641B197-0425-485C-B99E-F725C35B99BD}" srcId="{BD610FF6-97F1-4277-AA62-735E046F25A3}" destId="{4216920A-82AE-4290-9D8B-61285CCAE433}" srcOrd="3" destOrd="0" parTransId="{ECEC2606-9C2C-44B5-BB31-5B17F5F5136D}" sibTransId="{2C2EE83F-F823-42B5-9F07-05E4AB7B0685}"/>
    <dgm:cxn modelId="{1F44120D-0D96-4FCB-AFCC-378A13101067}" type="presParOf" srcId="{91C9642C-E17D-4B7D-A254-0AFBBEBDFD39}" destId="{F3BE18B4-2C5E-4939-A21D-F4BCE6C563FB}" srcOrd="0" destOrd="0" presId="urn:microsoft.com/office/officeart/2005/8/layout/matrix3"/>
    <dgm:cxn modelId="{F397504E-07A4-475C-A310-0946DACBA480}" type="presParOf" srcId="{91C9642C-E17D-4B7D-A254-0AFBBEBDFD39}" destId="{6E62D1AB-BBEC-45B8-953E-29B36CAFEFEA}" srcOrd="1" destOrd="0" presId="urn:microsoft.com/office/officeart/2005/8/layout/matrix3"/>
    <dgm:cxn modelId="{5F2A1E4A-C5D3-471C-A1E0-C0E6E7E89530}" type="presParOf" srcId="{91C9642C-E17D-4B7D-A254-0AFBBEBDFD39}" destId="{7C1C1DA0-6C13-4A5D-BB8A-4CC9021D8103}" srcOrd="2" destOrd="0" presId="urn:microsoft.com/office/officeart/2005/8/layout/matrix3"/>
    <dgm:cxn modelId="{E4DCC1F1-C71A-4D15-A0DB-5FCD474E4FCA}" type="presParOf" srcId="{91C9642C-E17D-4B7D-A254-0AFBBEBDFD39}" destId="{7EDD423B-BF0D-48A9-96BE-8440CEBC4942}" srcOrd="3" destOrd="0" presId="urn:microsoft.com/office/officeart/2005/8/layout/matrix3"/>
    <dgm:cxn modelId="{A0DE4EB8-F15A-4B68-BE78-C172601C334C}" type="presParOf" srcId="{91C9642C-E17D-4B7D-A254-0AFBBEBDFD39}" destId="{A26C0961-6ACF-4C23-B35F-1E3141202E41}"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D86A8-96BC-49FC-91C5-121858BE4742}">
      <dsp:nvSpPr>
        <dsp:cNvPr id="0" name=""/>
        <dsp:cNvSpPr/>
      </dsp:nvSpPr>
      <dsp:spPr>
        <a:xfrm rot="10800000">
          <a:off x="1788224" y="1481"/>
          <a:ext cx="5961384" cy="114669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66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Philosophy  as  a Specific Type of Knowledge.</a:t>
          </a:r>
          <a:r>
            <a:rPr lang="uk-UA" sz="2300" kern="1200" dirty="0" smtClean="0">
              <a:solidFill>
                <a:schemeClr val="tx1"/>
              </a:solidFill>
            </a:rPr>
            <a:t> </a:t>
          </a:r>
          <a:r>
            <a:rPr lang="en-US" sz="2300" kern="1200" dirty="0" smtClean="0">
              <a:solidFill>
                <a:schemeClr val="tx1"/>
              </a:solidFill>
            </a:rPr>
            <a:t>The Subject Matter and the Nature of Philosophy</a:t>
          </a:r>
          <a:endParaRPr lang="uk-UA" sz="2300" kern="1200" dirty="0">
            <a:solidFill>
              <a:schemeClr val="tx1"/>
            </a:solidFill>
          </a:endParaRPr>
        </a:p>
      </dsp:txBody>
      <dsp:txXfrm rot="10800000">
        <a:off x="1788224" y="1481"/>
        <a:ext cx="5961384" cy="1146692"/>
      </dsp:txXfrm>
    </dsp:sp>
    <dsp:sp modelId="{CEB021C2-89A8-4A33-9C35-DC7A443EAAE2}">
      <dsp:nvSpPr>
        <dsp:cNvPr id="0" name=""/>
        <dsp:cNvSpPr/>
      </dsp:nvSpPr>
      <dsp:spPr>
        <a:xfrm>
          <a:off x="1187621" y="2"/>
          <a:ext cx="1146692" cy="114669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1ADEB-F6EC-4B18-BBEA-48435819711B}">
      <dsp:nvSpPr>
        <dsp:cNvPr id="0" name=""/>
        <dsp:cNvSpPr/>
      </dsp:nvSpPr>
      <dsp:spPr>
        <a:xfrm rot="10800000">
          <a:off x="1788224" y="1490470"/>
          <a:ext cx="5961384" cy="1146692"/>
        </a:xfrm>
        <a:prstGeom prst="homePlate">
          <a:avLst/>
        </a:prstGeom>
        <a:solidFill>
          <a:schemeClr val="accent4">
            <a:hueOff val="-1173315"/>
            <a:satOff val="-12043"/>
            <a:lumOff val="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66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Philosophy as a Theoretical Basis of Worldview</a:t>
          </a:r>
          <a:endParaRPr lang="ru-RU" sz="2300" kern="1200" dirty="0">
            <a:solidFill>
              <a:schemeClr val="tx1"/>
            </a:solidFill>
          </a:endParaRPr>
        </a:p>
      </dsp:txBody>
      <dsp:txXfrm rot="10800000">
        <a:off x="1788224" y="1490470"/>
        <a:ext cx="5961384" cy="1146692"/>
      </dsp:txXfrm>
    </dsp:sp>
    <dsp:sp modelId="{8D841FFA-8571-4655-9DB8-C4BC7AC009BA}">
      <dsp:nvSpPr>
        <dsp:cNvPr id="0" name=""/>
        <dsp:cNvSpPr/>
      </dsp:nvSpPr>
      <dsp:spPr>
        <a:xfrm>
          <a:off x="1214878" y="1490470"/>
          <a:ext cx="1146692" cy="1146692"/>
        </a:xfrm>
        <a:prstGeom prst="ellipse">
          <a:avLst/>
        </a:prstGeom>
        <a:solidFill>
          <a:schemeClr val="accent4">
            <a:tint val="50000"/>
            <a:hueOff val="-888612"/>
            <a:satOff val="-3219"/>
            <a:lumOff val="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89CA6-EA40-4CF5-A5E5-1AF5525CEC99}">
      <dsp:nvSpPr>
        <dsp:cNvPr id="0" name=""/>
        <dsp:cNvSpPr/>
      </dsp:nvSpPr>
      <dsp:spPr>
        <a:xfrm rot="10800000">
          <a:off x="1788224" y="2979459"/>
          <a:ext cx="5961384" cy="1146692"/>
        </a:xfrm>
        <a:prstGeom prst="homePlate">
          <a:avLst/>
        </a:prstGeom>
        <a:solidFill>
          <a:schemeClr val="accent4">
            <a:hueOff val="-2346630"/>
            <a:satOff val="-24086"/>
            <a:lumOff val="10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66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Philosophy as a General Methodology</a:t>
          </a:r>
          <a:endParaRPr lang="uk-UA" sz="2300" kern="1200" dirty="0">
            <a:solidFill>
              <a:schemeClr val="tx1"/>
            </a:solidFill>
          </a:endParaRPr>
        </a:p>
      </dsp:txBody>
      <dsp:txXfrm rot="10800000">
        <a:off x="1788224" y="2979459"/>
        <a:ext cx="5961384" cy="1146692"/>
      </dsp:txXfrm>
    </dsp:sp>
    <dsp:sp modelId="{AA6E3261-4DF9-4C77-960B-900F22B9FDCE}">
      <dsp:nvSpPr>
        <dsp:cNvPr id="0" name=""/>
        <dsp:cNvSpPr/>
      </dsp:nvSpPr>
      <dsp:spPr>
        <a:xfrm>
          <a:off x="1214878" y="2979459"/>
          <a:ext cx="1146692" cy="1146692"/>
        </a:xfrm>
        <a:prstGeom prst="ellipse">
          <a:avLst/>
        </a:prstGeom>
        <a:solidFill>
          <a:schemeClr val="accent4">
            <a:tint val="50000"/>
            <a:hueOff val="-1777225"/>
            <a:satOff val="-6439"/>
            <a:lumOff val="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C88D52-77B4-47AD-AD8F-3935BA6C8D53}">
      <dsp:nvSpPr>
        <dsp:cNvPr id="0" name=""/>
        <dsp:cNvSpPr/>
      </dsp:nvSpPr>
      <dsp:spPr>
        <a:xfrm rot="10800000">
          <a:off x="1788224" y="4468448"/>
          <a:ext cx="5961384" cy="1146692"/>
        </a:xfrm>
        <a:prstGeom prst="homePlat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660" tIns="87630" rIns="163576"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The Specific Place of Philosophy in Culture. Functions of Philosophy</a:t>
          </a:r>
          <a:endParaRPr lang="uk-UA" sz="2300" kern="1200" dirty="0">
            <a:solidFill>
              <a:schemeClr val="tx1"/>
            </a:solidFill>
          </a:endParaRPr>
        </a:p>
      </dsp:txBody>
      <dsp:txXfrm rot="10800000">
        <a:off x="1788224" y="4468448"/>
        <a:ext cx="5961384" cy="1146692"/>
      </dsp:txXfrm>
    </dsp:sp>
    <dsp:sp modelId="{64BAE908-98D1-42A7-B3FB-4CA64B4BC677}">
      <dsp:nvSpPr>
        <dsp:cNvPr id="0" name=""/>
        <dsp:cNvSpPr/>
      </dsp:nvSpPr>
      <dsp:spPr>
        <a:xfrm>
          <a:off x="1214878" y="4468448"/>
          <a:ext cx="1146692" cy="1146692"/>
        </a:xfrm>
        <a:prstGeom prst="ellipse">
          <a:avLst/>
        </a:prstGeom>
        <a:solidFill>
          <a:schemeClr val="accent4">
            <a:tint val="50000"/>
            <a:hueOff val="-2665837"/>
            <a:satOff val="-9658"/>
            <a:lumOff val="1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12D2B7-EFF9-43A3-9426-1B660DB45B58}">
      <dsp:nvSpPr>
        <dsp:cNvPr id="0" name=""/>
        <dsp:cNvSpPr/>
      </dsp:nvSpPr>
      <dsp:spPr>
        <a:xfrm>
          <a:off x="3607931" y="1496824"/>
          <a:ext cx="1427138" cy="14271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SOPHIA</a:t>
          </a:r>
          <a:endParaRPr lang="uk-UA" sz="2100" kern="1200" dirty="0"/>
        </a:p>
      </dsp:txBody>
      <dsp:txXfrm>
        <a:off x="3607931" y="1496824"/>
        <a:ext cx="1427138" cy="1427138"/>
      </dsp:txXfrm>
    </dsp:sp>
    <dsp:sp modelId="{A6EF3637-88DF-408C-AC28-B6059AEFC281}">
      <dsp:nvSpPr>
        <dsp:cNvPr id="0" name=""/>
        <dsp:cNvSpPr/>
      </dsp:nvSpPr>
      <dsp:spPr>
        <a:xfrm rot="10179207">
          <a:off x="2137248" y="2276831"/>
          <a:ext cx="1412879" cy="406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19EE2-D54D-44E8-87A5-2DC9F859231A}">
      <dsp:nvSpPr>
        <dsp:cNvPr id="0" name=""/>
        <dsp:cNvSpPr/>
      </dsp:nvSpPr>
      <dsp:spPr>
        <a:xfrm>
          <a:off x="1470845" y="2064763"/>
          <a:ext cx="1355781" cy="1084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Wisdom</a:t>
          </a:r>
          <a:endParaRPr lang="uk-UA" sz="2200" kern="1200" dirty="0"/>
        </a:p>
      </dsp:txBody>
      <dsp:txXfrm>
        <a:off x="1470845" y="2064763"/>
        <a:ext cx="1355781" cy="1084624"/>
      </dsp:txXfrm>
    </dsp:sp>
    <dsp:sp modelId="{67BAA6E0-1C26-4208-8A88-A7331EDC4E4C}">
      <dsp:nvSpPr>
        <dsp:cNvPr id="0" name=""/>
        <dsp:cNvSpPr/>
      </dsp:nvSpPr>
      <dsp:spPr>
        <a:xfrm rot="12895992">
          <a:off x="2662716" y="1240011"/>
          <a:ext cx="1121301" cy="406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310643-2C58-4784-92C1-F1315194B73C}">
      <dsp:nvSpPr>
        <dsp:cNvPr id="0" name=""/>
        <dsp:cNvSpPr/>
      </dsp:nvSpPr>
      <dsp:spPr>
        <a:xfrm>
          <a:off x="2085843" y="580025"/>
          <a:ext cx="1355781" cy="1084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Divine Power and Law</a:t>
          </a:r>
          <a:r>
            <a:rPr lang="en-US" sz="2200" kern="1200" dirty="0" smtClean="0"/>
            <a:t> </a:t>
          </a:r>
          <a:endParaRPr lang="uk-UA" sz="2200" kern="1200" dirty="0"/>
        </a:p>
      </dsp:txBody>
      <dsp:txXfrm>
        <a:off x="2085843" y="580025"/>
        <a:ext cx="1355781" cy="1084624"/>
      </dsp:txXfrm>
    </dsp:sp>
    <dsp:sp modelId="{8FEECB7E-A77C-4CB0-9218-7338AA683F83}">
      <dsp:nvSpPr>
        <dsp:cNvPr id="0" name=""/>
        <dsp:cNvSpPr/>
      </dsp:nvSpPr>
      <dsp:spPr>
        <a:xfrm rot="16052676">
          <a:off x="3800262" y="771813"/>
          <a:ext cx="936542" cy="406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1B8025-35EB-4AAF-8AB0-BB79E47F1151}">
      <dsp:nvSpPr>
        <dsp:cNvPr id="0" name=""/>
        <dsp:cNvSpPr/>
      </dsp:nvSpPr>
      <dsp:spPr>
        <a:xfrm>
          <a:off x="3672407" y="36347"/>
          <a:ext cx="1152129" cy="9419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Truth</a:t>
          </a:r>
          <a:endParaRPr lang="uk-UA" sz="2200" kern="1200" dirty="0"/>
        </a:p>
      </dsp:txBody>
      <dsp:txXfrm>
        <a:off x="3672407" y="36347"/>
        <a:ext cx="1152129" cy="941985"/>
      </dsp:txXfrm>
    </dsp:sp>
    <dsp:sp modelId="{48151FEC-7626-4B9A-8E45-C9DC900C224A}">
      <dsp:nvSpPr>
        <dsp:cNvPr id="0" name=""/>
        <dsp:cNvSpPr/>
      </dsp:nvSpPr>
      <dsp:spPr>
        <a:xfrm rot="19342635">
          <a:off x="4824138" y="1227253"/>
          <a:ext cx="1018172" cy="406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3268C0-09B2-4882-B14B-7CD8A3237B5A}">
      <dsp:nvSpPr>
        <dsp:cNvPr id="0" name=""/>
        <dsp:cNvSpPr/>
      </dsp:nvSpPr>
      <dsp:spPr>
        <a:xfrm>
          <a:off x="5149810" y="666183"/>
          <a:ext cx="1166798" cy="9123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Logos</a:t>
          </a:r>
          <a:endParaRPr lang="uk-UA" sz="2200" kern="1200" dirty="0"/>
        </a:p>
      </dsp:txBody>
      <dsp:txXfrm>
        <a:off x="5149810" y="666183"/>
        <a:ext cx="1166798" cy="912310"/>
      </dsp:txXfrm>
    </dsp:sp>
    <dsp:sp modelId="{F55AD8E7-FCA6-41F4-86D6-6603ED6C4CC8}">
      <dsp:nvSpPr>
        <dsp:cNvPr id="0" name=""/>
        <dsp:cNvSpPr/>
      </dsp:nvSpPr>
      <dsp:spPr>
        <a:xfrm rot="664461">
          <a:off x="5082843" y="2281039"/>
          <a:ext cx="1277256" cy="406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B4589A-AC47-4E7C-9A5A-C1EA82E4EA6D}">
      <dsp:nvSpPr>
        <dsp:cNvPr id="0" name=""/>
        <dsp:cNvSpPr/>
      </dsp:nvSpPr>
      <dsp:spPr>
        <a:xfrm>
          <a:off x="5670317" y="2064763"/>
          <a:ext cx="1355781" cy="1084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Harmony of Universe</a:t>
          </a:r>
          <a:endParaRPr lang="uk-UA" sz="2200" kern="1200" dirty="0"/>
        </a:p>
      </dsp:txBody>
      <dsp:txXfrm>
        <a:off x="5670317" y="2064763"/>
        <a:ext cx="1355781" cy="10846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A2EA1B-6A45-4385-A300-F5930A32BCAF}">
      <dsp:nvSpPr>
        <dsp:cNvPr id="0" name=""/>
        <dsp:cNvSpPr/>
      </dsp:nvSpPr>
      <dsp:spPr>
        <a:xfrm>
          <a:off x="0" y="207435"/>
          <a:ext cx="8640959" cy="11547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is a philosophical category denoting the process of human self-creation that is developing one’s own “inner world” and personal life position, determining one’s proper place in the world.</a:t>
          </a:r>
          <a:endParaRPr lang="uk-UA" sz="2100" b="1" kern="1200" dirty="0"/>
        </a:p>
      </dsp:txBody>
      <dsp:txXfrm>
        <a:off x="0" y="207435"/>
        <a:ext cx="8640959" cy="11547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3D25C9-9504-4D28-9B9B-8C6226D077E0}">
      <dsp:nvSpPr>
        <dsp:cNvPr id="0" name=""/>
        <dsp:cNvSpPr/>
      </dsp:nvSpPr>
      <dsp:spPr>
        <a:xfrm rot="16200000">
          <a:off x="540059" y="-540059"/>
          <a:ext cx="2916324" cy="3996444"/>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An ideal image of man’s vital activity in the world – being of man</a:t>
          </a:r>
          <a:endParaRPr lang="uk-UA" sz="2500" kern="1200" dirty="0">
            <a:solidFill>
              <a:schemeClr val="tx1"/>
            </a:solidFill>
          </a:endParaRPr>
        </a:p>
      </dsp:txBody>
      <dsp:txXfrm rot="16200000">
        <a:off x="904600" y="-904600"/>
        <a:ext cx="2187243" cy="3996444"/>
      </dsp:txXfrm>
    </dsp:sp>
    <dsp:sp modelId="{353B33E1-D7E1-4C18-B143-E3F11F2C3ABF}">
      <dsp:nvSpPr>
        <dsp:cNvPr id="0" name=""/>
        <dsp:cNvSpPr/>
      </dsp:nvSpPr>
      <dsp:spPr>
        <a:xfrm>
          <a:off x="3996444" y="0"/>
          <a:ext cx="3996444" cy="2916324"/>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An ideal product of man’s vital activity in space and time – in the world</a:t>
          </a:r>
          <a:endParaRPr lang="uk-UA" sz="2500" kern="1200" dirty="0">
            <a:solidFill>
              <a:schemeClr val="tx1"/>
            </a:solidFill>
          </a:endParaRPr>
        </a:p>
      </dsp:txBody>
      <dsp:txXfrm>
        <a:off x="3996444" y="0"/>
        <a:ext cx="3996444" cy="2187243"/>
      </dsp:txXfrm>
    </dsp:sp>
    <dsp:sp modelId="{17652C06-3EBB-470C-8A15-F5CAF8E9B5A4}">
      <dsp:nvSpPr>
        <dsp:cNvPr id="0" name=""/>
        <dsp:cNvSpPr/>
      </dsp:nvSpPr>
      <dsp:spPr>
        <a:xfrm rot="10800000">
          <a:off x="0" y="2916324"/>
          <a:ext cx="3996444" cy="291632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An ideal (from the Greek “idea” meaning image, similarity) image of the world – natural, social, personal;</a:t>
          </a:r>
          <a:endParaRPr lang="uk-UA" sz="2500" kern="1200" dirty="0">
            <a:solidFill>
              <a:schemeClr val="tx1"/>
            </a:solidFill>
          </a:endParaRPr>
        </a:p>
      </dsp:txBody>
      <dsp:txXfrm rot="10800000">
        <a:off x="0" y="3645405"/>
        <a:ext cx="3996444" cy="2187243"/>
      </dsp:txXfrm>
    </dsp:sp>
    <dsp:sp modelId="{2CC8E823-A35E-421B-94F4-60B4B0B37A33}">
      <dsp:nvSpPr>
        <dsp:cNvPr id="0" name=""/>
        <dsp:cNvSpPr/>
      </dsp:nvSpPr>
      <dsp:spPr>
        <a:xfrm rot="5400000">
          <a:off x="4536504" y="2376264"/>
          <a:ext cx="2916324" cy="3996444"/>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 substantial base of all forms of man’s activity</a:t>
          </a:r>
          <a:endParaRPr lang="uk-UA" sz="2500" kern="1200" dirty="0">
            <a:solidFill>
              <a:schemeClr val="tx1"/>
            </a:solidFill>
          </a:endParaRPr>
        </a:p>
      </dsp:txBody>
      <dsp:txXfrm rot="5400000">
        <a:off x="4901044" y="2740804"/>
        <a:ext cx="2187243" cy="3996444"/>
      </dsp:txXfrm>
    </dsp:sp>
    <dsp:sp modelId="{2810856C-B773-49F5-90E5-7DA0AF052696}">
      <dsp:nvSpPr>
        <dsp:cNvPr id="0" name=""/>
        <dsp:cNvSpPr/>
      </dsp:nvSpPr>
      <dsp:spPr>
        <a:xfrm>
          <a:off x="2797510" y="2187243"/>
          <a:ext cx="2397866" cy="1458162"/>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KNOWLEDGE</a:t>
          </a:r>
          <a:endParaRPr lang="uk-UA" sz="2500" kern="1200" dirty="0"/>
        </a:p>
      </dsp:txBody>
      <dsp:txXfrm>
        <a:off x="2797510" y="2187243"/>
        <a:ext cx="2397866" cy="14581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1ACC26-368F-4DEB-BC0C-C8649F796351}">
      <dsp:nvSpPr>
        <dsp:cNvPr id="0" name=""/>
        <dsp:cNvSpPr/>
      </dsp:nvSpPr>
      <dsp:spPr>
        <a:xfrm>
          <a:off x="2701633" y="260047"/>
          <a:ext cx="2982460" cy="14912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RELATION philosophy</a:t>
          </a:r>
          <a:endParaRPr lang="uk-UA" sz="3500" kern="1200" dirty="0"/>
        </a:p>
      </dsp:txBody>
      <dsp:txXfrm>
        <a:off x="2701633" y="260047"/>
        <a:ext cx="2982460" cy="1491230"/>
      </dsp:txXfrm>
    </dsp:sp>
    <dsp:sp modelId="{B8B349C3-034B-4038-A921-07D08C45508E}">
      <dsp:nvSpPr>
        <dsp:cNvPr id="0" name=""/>
        <dsp:cNvSpPr/>
      </dsp:nvSpPr>
      <dsp:spPr>
        <a:xfrm rot="3120071">
          <a:off x="4825969" y="2190124"/>
          <a:ext cx="1318543" cy="521930"/>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uk-UA" sz="2200" kern="1200"/>
        </a:p>
      </dsp:txBody>
      <dsp:txXfrm rot="3120071">
        <a:off x="4825969" y="2190124"/>
        <a:ext cx="1318543" cy="521930"/>
      </dsp:txXfrm>
    </dsp:sp>
    <dsp:sp modelId="{22BCC72F-1A2A-45AF-8A4F-30AE5D583FC8}">
      <dsp:nvSpPr>
        <dsp:cNvPr id="0" name=""/>
        <dsp:cNvSpPr/>
      </dsp:nvSpPr>
      <dsp:spPr>
        <a:xfrm>
          <a:off x="5064213" y="3284140"/>
          <a:ext cx="2982460" cy="14912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WORLD science</a:t>
          </a:r>
          <a:endParaRPr lang="uk-UA" sz="3500" kern="1200" dirty="0"/>
        </a:p>
      </dsp:txBody>
      <dsp:txXfrm>
        <a:off x="5064213" y="3284140"/>
        <a:ext cx="2982460" cy="1491230"/>
      </dsp:txXfrm>
    </dsp:sp>
    <dsp:sp modelId="{44F868FA-BB23-4962-860B-7CD9F4FE765E}">
      <dsp:nvSpPr>
        <dsp:cNvPr id="0" name=""/>
        <dsp:cNvSpPr/>
      </dsp:nvSpPr>
      <dsp:spPr>
        <a:xfrm rot="10800002">
          <a:off x="3580852" y="3768789"/>
          <a:ext cx="1318543" cy="521930"/>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uk-UA" sz="2200" kern="1200"/>
        </a:p>
      </dsp:txBody>
      <dsp:txXfrm rot="10800002">
        <a:off x="3580852" y="3768789"/>
        <a:ext cx="1318543" cy="521930"/>
      </dsp:txXfrm>
    </dsp:sp>
    <dsp:sp modelId="{CB995678-E129-4791-8BCB-BDD928A931C2}">
      <dsp:nvSpPr>
        <dsp:cNvPr id="0" name=""/>
        <dsp:cNvSpPr/>
      </dsp:nvSpPr>
      <dsp:spPr>
        <a:xfrm>
          <a:off x="433574" y="3284137"/>
          <a:ext cx="2982460" cy="14912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MAN anthropology</a:t>
          </a:r>
          <a:endParaRPr lang="uk-UA" sz="3500" kern="1200" dirty="0"/>
        </a:p>
      </dsp:txBody>
      <dsp:txXfrm>
        <a:off x="433574" y="3284137"/>
        <a:ext cx="2982460" cy="1491230"/>
      </dsp:txXfrm>
    </dsp:sp>
    <dsp:sp modelId="{28607C13-FAAB-4E9B-82E9-71333861F296}">
      <dsp:nvSpPr>
        <dsp:cNvPr id="0" name=""/>
        <dsp:cNvSpPr/>
      </dsp:nvSpPr>
      <dsp:spPr>
        <a:xfrm rot="18412188">
          <a:off x="1982942" y="2193917"/>
          <a:ext cx="1318543" cy="521930"/>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uk-UA" sz="2200" kern="1200"/>
        </a:p>
      </dsp:txBody>
      <dsp:txXfrm rot="18412188">
        <a:off x="1982942" y="2193917"/>
        <a:ext cx="1318543" cy="5219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74A95E-0BB8-4B3E-A599-788DE505BB76}">
      <dsp:nvSpPr>
        <dsp:cNvPr id="0" name=""/>
        <dsp:cNvSpPr/>
      </dsp:nvSpPr>
      <dsp:spPr>
        <a:xfrm>
          <a:off x="0" y="0"/>
          <a:ext cx="9144000" cy="4862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Ontology</a:t>
          </a:r>
          <a:r>
            <a:rPr lang="en-US" sz="2000" kern="1200" dirty="0" smtClean="0">
              <a:solidFill>
                <a:schemeClr val="tx1"/>
              </a:solidFill>
            </a:rPr>
            <a:t>   </a:t>
          </a:r>
          <a:r>
            <a:rPr lang="en-US" sz="1800" kern="1200" dirty="0" smtClean="0">
              <a:solidFill>
                <a:schemeClr val="tx1"/>
              </a:solidFill>
            </a:rPr>
            <a:t>is the study of Being</a:t>
          </a:r>
          <a:endParaRPr lang="uk-UA" sz="1800" kern="1200" dirty="0">
            <a:solidFill>
              <a:schemeClr val="tx1"/>
            </a:solidFill>
          </a:endParaRPr>
        </a:p>
      </dsp:txBody>
      <dsp:txXfrm>
        <a:off x="0" y="0"/>
        <a:ext cx="9144000" cy="486210"/>
      </dsp:txXfrm>
    </dsp:sp>
    <dsp:sp modelId="{938DC003-A909-42C9-823E-1F023A724E36}">
      <dsp:nvSpPr>
        <dsp:cNvPr id="0" name=""/>
        <dsp:cNvSpPr/>
      </dsp:nvSpPr>
      <dsp:spPr>
        <a:xfrm>
          <a:off x="0" y="1095221"/>
          <a:ext cx="9144000" cy="442113"/>
        </a:xfrm>
        <a:prstGeom prst="roundRect">
          <a:avLst/>
        </a:prstGeom>
        <a:solidFill>
          <a:schemeClr val="accent2">
            <a:hueOff val="-104765"/>
            <a:satOff val="-1207"/>
            <a:lumOff val="27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err="1" smtClean="0">
              <a:solidFill>
                <a:schemeClr val="tx1"/>
              </a:solidFill>
            </a:rPr>
            <a:t>Gnosiology</a:t>
          </a:r>
          <a:r>
            <a:rPr lang="en-US" sz="2400" b="1" u="sng" kern="1200" dirty="0" smtClean="0">
              <a:solidFill>
                <a:schemeClr val="tx1"/>
              </a:solidFill>
            </a:rPr>
            <a:t>  </a:t>
          </a:r>
          <a:r>
            <a:rPr lang="en-US" sz="1800" kern="1200" dirty="0" smtClean="0">
              <a:solidFill>
                <a:schemeClr val="tx1"/>
              </a:solidFill>
            </a:rPr>
            <a:t> (Epistemology) is the theory of knowledge and cognition</a:t>
          </a:r>
          <a:endParaRPr lang="uk-UA" sz="1800" kern="1200" dirty="0">
            <a:solidFill>
              <a:schemeClr val="tx1"/>
            </a:solidFill>
          </a:endParaRPr>
        </a:p>
      </dsp:txBody>
      <dsp:txXfrm>
        <a:off x="0" y="1095221"/>
        <a:ext cx="9144000" cy="442113"/>
      </dsp:txXfrm>
    </dsp:sp>
    <dsp:sp modelId="{29EA44E4-845C-4F30-B4F2-6C6FBF611DD9}">
      <dsp:nvSpPr>
        <dsp:cNvPr id="0" name=""/>
        <dsp:cNvSpPr/>
      </dsp:nvSpPr>
      <dsp:spPr>
        <a:xfrm>
          <a:off x="0" y="1536228"/>
          <a:ext cx="9144000" cy="690134"/>
        </a:xfrm>
        <a:prstGeom prst="roundRect">
          <a:avLst/>
        </a:prstGeom>
        <a:solidFill>
          <a:schemeClr val="accent2">
            <a:hueOff val="-209531"/>
            <a:satOff val="-2415"/>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Logic</a:t>
          </a:r>
          <a:r>
            <a:rPr lang="en-US" sz="2400" b="1" u="none" kern="1200" dirty="0" smtClean="0">
              <a:solidFill>
                <a:schemeClr val="tx1"/>
              </a:solidFill>
            </a:rPr>
            <a:t>  </a:t>
          </a:r>
          <a:r>
            <a:rPr lang="en-US" sz="1800" u="none" kern="1200" dirty="0" smtClean="0">
              <a:solidFill>
                <a:schemeClr val="tx1"/>
              </a:solidFill>
            </a:rPr>
            <a:t> </a:t>
          </a:r>
          <a:r>
            <a:rPr lang="en-US" sz="1800" kern="1200" dirty="0" smtClean="0">
              <a:solidFill>
                <a:schemeClr val="tx1"/>
              </a:solidFill>
            </a:rPr>
            <a:t>is the theory of the forms of thought, rules and norms of the true thinking</a:t>
          </a:r>
          <a:endParaRPr lang="uk-UA" sz="1800" kern="1200" dirty="0">
            <a:solidFill>
              <a:schemeClr val="tx1"/>
            </a:solidFill>
          </a:endParaRPr>
        </a:p>
      </dsp:txBody>
      <dsp:txXfrm>
        <a:off x="0" y="1536228"/>
        <a:ext cx="9144000" cy="690134"/>
      </dsp:txXfrm>
    </dsp:sp>
    <dsp:sp modelId="{A237AAB5-1066-4787-8CE4-3AF661C88A17}">
      <dsp:nvSpPr>
        <dsp:cNvPr id="0" name=""/>
        <dsp:cNvSpPr/>
      </dsp:nvSpPr>
      <dsp:spPr>
        <a:xfrm>
          <a:off x="0" y="604037"/>
          <a:ext cx="9144000" cy="447631"/>
        </a:xfrm>
        <a:prstGeom prst="roundRect">
          <a:avLst/>
        </a:prstGeom>
        <a:solidFill>
          <a:schemeClr val="accent2">
            <a:hueOff val="-314296"/>
            <a:satOff val="-3622"/>
            <a:lumOff val="8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Ethics</a:t>
          </a:r>
          <a:r>
            <a:rPr lang="en-US" sz="2400" b="1" kern="1200" dirty="0" smtClean="0">
              <a:solidFill>
                <a:schemeClr val="tx1"/>
              </a:solidFill>
            </a:rPr>
            <a:t>   </a:t>
          </a:r>
          <a:r>
            <a:rPr lang="en-US" sz="1800" kern="1200" dirty="0" smtClean="0">
              <a:solidFill>
                <a:schemeClr val="tx1"/>
              </a:solidFill>
            </a:rPr>
            <a:t>is the theory of morality</a:t>
          </a:r>
          <a:endParaRPr lang="uk-UA" sz="1800" kern="1200" dirty="0">
            <a:solidFill>
              <a:schemeClr val="tx1"/>
            </a:solidFill>
          </a:endParaRPr>
        </a:p>
      </dsp:txBody>
      <dsp:txXfrm>
        <a:off x="0" y="604037"/>
        <a:ext cx="9144000" cy="447631"/>
      </dsp:txXfrm>
    </dsp:sp>
    <dsp:sp modelId="{8E8EF6EE-5794-4EBA-BAD7-5E5C3A847807}">
      <dsp:nvSpPr>
        <dsp:cNvPr id="0" name=""/>
        <dsp:cNvSpPr/>
      </dsp:nvSpPr>
      <dsp:spPr>
        <a:xfrm>
          <a:off x="0" y="2232894"/>
          <a:ext cx="9144000" cy="616808"/>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Aesthetics</a:t>
          </a:r>
          <a:r>
            <a:rPr lang="en-US" sz="2400" b="1" u="none" kern="1200" dirty="0" smtClean="0">
              <a:solidFill>
                <a:schemeClr val="tx1"/>
              </a:solidFill>
            </a:rPr>
            <a:t>  </a:t>
          </a:r>
          <a:r>
            <a:rPr lang="en-US" sz="2400" b="1" kern="1200" dirty="0" smtClean="0">
              <a:solidFill>
                <a:schemeClr val="tx1"/>
              </a:solidFill>
            </a:rPr>
            <a:t> </a:t>
          </a:r>
          <a:r>
            <a:rPr lang="en-US" sz="1800" b="0" kern="1200" dirty="0" smtClean="0">
              <a:solidFill>
                <a:schemeClr val="tx1"/>
              </a:solidFill>
            </a:rPr>
            <a:t>is</a:t>
          </a:r>
          <a:r>
            <a:rPr lang="en-US" sz="1800" kern="1200" dirty="0" smtClean="0">
              <a:solidFill>
                <a:schemeClr val="tx1"/>
              </a:solidFill>
            </a:rPr>
            <a:t> the theory of art and man’s artistic activity</a:t>
          </a:r>
          <a:endParaRPr lang="uk-UA" sz="1800" kern="1200" dirty="0">
            <a:solidFill>
              <a:schemeClr val="tx1"/>
            </a:solidFill>
          </a:endParaRPr>
        </a:p>
      </dsp:txBody>
      <dsp:txXfrm>
        <a:off x="0" y="2232894"/>
        <a:ext cx="9144000" cy="616808"/>
      </dsp:txXfrm>
    </dsp:sp>
    <dsp:sp modelId="{087BB49E-9122-4532-81C6-B2CA38717A43}">
      <dsp:nvSpPr>
        <dsp:cNvPr id="0" name=""/>
        <dsp:cNvSpPr/>
      </dsp:nvSpPr>
      <dsp:spPr>
        <a:xfrm>
          <a:off x="0" y="2874197"/>
          <a:ext cx="9144000" cy="891393"/>
        </a:xfrm>
        <a:prstGeom prst="roundRect">
          <a:avLst/>
        </a:prstGeom>
        <a:solidFill>
          <a:schemeClr val="accent2">
            <a:hueOff val="-523827"/>
            <a:satOff val="-6036"/>
            <a:lumOff val="1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Philosophic</a:t>
          </a:r>
          <a:r>
            <a:rPr lang="en-US" sz="2400" b="1" kern="1200" dirty="0" smtClean="0">
              <a:solidFill>
                <a:schemeClr val="tx1"/>
              </a:solidFill>
            </a:rPr>
            <a:t> </a:t>
          </a:r>
          <a:r>
            <a:rPr lang="en-US" sz="2400" b="1" u="sng" kern="1200" dirty="0" smtClean="0">
              <a:solidFill>
                <a:schemeClr val="tx1"/>
              </a:solidFill>
            </a:rPr>
            <a:t>anthropology</a:t>
          </a:r>
          <a:r>
            <a:rPr lang="en-US" sz="1800" kern="1200" dirty="0" smtClean="0">
              <a:solidFill>
                <a:schemeClr val="tx1"/>
              </a:solidFill>
            </a:rPr>
            <a:t>   is the study of the human nature, human freedom and responsibility</a:t>
          </a:r>
          <a:endParaRPr lang="uk-UA" sz="1800" kern="1200" dirty="0">
            <a:solidFill>
              <a:schemeClr val="tx1"/>
            </a:solidFill>
          </a:endParaRPr>
        </a:p>
      </dsp:txBody>
      <dsp:txXfrm>
        <a:off x="0" y="2874197"/>
        <a:ext cx="9144000" cy="891393"/>
      </dsp:txXfrm>
    </dsp:sp>
    <dsp:sp modelId="{1CE81A1C-095E-4CA6-A7DD-764D97A1D68D}">
      <dsp:nvSpPr>
        <dsp:cNvPr id="0" name=""/>
        <dsp:cNvSpPr/>
      </dsp:nvSpPr>
      <dsp:spPr>
        <a:xfrm>
          <a:off x="0" y="3782403"/>
          <a:ext cx="9144000" cy="805302"/>
        </a:xfrm>
        <a:prstGeom prst="roundRect">
          <a:avLst/>
        </a:prstGeom>
        <a:solidFill>
          <a:schemeClr val="accent2">
            <a:hueOff val="-628592"/>
            <a:satOff val="-7244"/>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Social philosophy</a:t>
          </a:r>
          <a:r>
            <a:rPr lang="en-US" sz="2400" b="1" u="none" kern="1200" dirty="0" smtClean="0">
              <a:solidFill>
                <a:schemeClr val="tx1"/>
              </a:solidFill>
            </a:rPr>
            <a:t> </a:t>
          </a:r>
          <a:r>
            <a:rPr lang="en-US" sz="1800" b="1" u="none" kern="1200" dirty="0" smtClean="0">
              <a:solidFill>
                <a:schemeClr val="tx1"/>
              </a:solidFill>
            </a:rPr>
            <a:t> </a:t>
          </a:r>
          <a:r>
            <a:rPr lang="en-US" sz="1800" kern="1200" dirty="0" smtClean="0">
              <a:solidFill>
                <a:schemeClr val="tx1"/>
              </a:solidFill>
            </a:rPr>
            <a:t>is the studies of laws, norms, order of social life</a:t>
          </a:r>
          <a:endParaRPr lang="uk-UA" sz="1800" kern="1200" dirty="0">
            <a:solidFill>
              <a:schemeClr val="tx1"/>
            </a:solidFill>
          </a:endParaRPr>
        </a:p>
      </dsp:txBody>
      <dsp:txXfrm>
        <a:off x="0" y="3782403"/>
        <a:ext cx="9144000" cy="805302"/>
      </dsp:txXfrm>
    </dsp:sp>
    <dsp:sp modelId="{F16FA41A-64A1-4495-88E2-B61C5708C597}">
      <dsp:nvSpPr>
        <dsp:cNvPr id="0" name=""/>
        <dsp:cNvSpPr/>
      </dsp:nvSpPr>
      <dsp:spPr>
        <a:xfrm>
          <a:off x="0" y="4624294"/>
          <a:ext cx="9144000" cy="616790"/>
        </a:xfrm>
        <a:prstGeom prst="roundRect">
          <a:avLst/>
        </a:prstGeom>
        <a:solidFill>
          <a:schemeClr val="accent2">
            <a:hueOff val="-733358"/>
            <a:satOff val="-8451"/>
            <a:lumOff val="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Metaphysics</a:t>
          </a:r>
          <a:r>
            <a:rPr lang="en-US" sz="2400" b="1" u="none" kern="1200" dirty="0" smtClean="0">
              <a:solidFill>
                <a:schemeClr val="tx1"/>
              </a:solidFill>
            </a:rPr>
            <a:t>  </a:t>
          </a:r>
          <a:r>
            <a:rPr lang="en-US" sz="1800" kern="1200" dirty="0" smtClean="0">
              <a:solidFill>
                <a:schemeClr val="tx1"/>
              </a:solidFill>
            </a:rPr>
            <a:t> is a branch of philosophy that deals with the first principles </a:t>
          </a:r>
          <a:endParaRPr lang="uk-UA" sz="1800" kern="1200" dirty="0">
            <a:solidFill>
              <a:schemeClr val="tx1"/>
            </a:solidFill>
          </a:endParaRPr>
        </a:p>
      </dsp:txBody>
      <dsp:txXfrm>
        <a:off x="0" y="4624294"/>
        <a:ext cx="9144000" cy="616790"/>
      </dsp:txXfrm>
    </dsp:sp>
    <dsp:sp modelId="{18CA2082-BC12-4F4A-8DEB-B806619F3021}">
      <dsp:nvSpPr>
        <dsp:cNvPr id="0" name=""/>
        <dsp:cNvSpPr/>
      </dsp:nvSpPr>
      <dsp:spPr>
        <a:xfrm>
          <a:off x="0" y="5323688"/>
          <a:ext cx="9144000" cy="891393"/>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216000" rIns="91440" bIns="0" numCol="1" spcCol="1270" anchor="ctr" anchorCtr="0">
          <a:noAutofit/>
        </a:bodyPr>
        <a:lstStyle/>
        <a:p>
          <a:pPr lvl="0" algn="l" defTabSz="1066800">
            <a:lnSpc>
              <a:spcPct val="90000"/>
            </a:lnSpc>
            <a:spcBef>
              <a:spcPct val="0"/>
            </a:spcBef>
            <a:spcAft>
              <a:spcPct val="35000"/>
            </a:spcAft>
          </a:pPr>
          <a:r>
            <a:rPr lang="en-US" sz="2400" b="1" u="sng" kern="1200" dirty="0" smtClean="0">
              <a:solidFill>
                <a:schemeClr val="tx1"/>
              </a:solidFill>
            </a:rPr>
            <a:t>History of Philosophy</a:t>
          </a:r>
          <a:r>
            <a:rPr lang="en-US" sz="2400" b="1" u="none" kern="1200" dirty="0" smtClean="0">
              <a:solidFill>
                <a:schemeClr val="tx1"/>
              </a:solidFill>
            </a:rPr>
            <a:t>  </a:t>
          </a:r>
          <a:r>
            <a:rPr lang="en-US" sz="1800" kern="1200" dirty="0" smtClean="0">
              <a:solidFill>
                <a:schemeClr val="tx1"/>
              </a:solidFill>
            </a:rPr>
            <a:t>is a systematized account of philosophical views by chronological, logical, essential and other principles</a:t>
          </a:r>
          <a:endParaRPr lang="uk-UA" sz="1800" kern="1200" dirty="0">
            <a:solidFill>
              <a:schemeClr val="tx1"/>
            </a:solidFill>
          </a:endParaRPr>
        </a:p>
      </dsp:txBody>
      <dsp:txXfrm>
        <a:off x="0" y="5323688"/>
        <a:ext cx="9144000" cy="89139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BE18B4-2C5E-4939-A21D-F4BCE6C563FB}">
      <dsp:nvSpPr>
        <dsp:cNvPr id="0" name=""/>
        <dsp:cNvSpPr/>
      </dsp:nvSpPr>
      <dsp:spPr>
        <a:xfrm>
          <a:off x="469299" y="0"/>
          <a:ext cx="7928729" cy="512784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2D1AB-BBEC-45B8-953E-29B36CAFEFEA}">
      <dsp:nvSpPr>
        <dsp:cNvPr id="0" name=""/>
        <dsp:cNvSpPr/>
      </dsp:nvSpPr>
      <dsp:spPr>
        <a:xfrm>
          <a:off x="680572" y="2556101"/>
          <a:ext cx="3401263" cy="20794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rPr>
            <a:t>Philosophy does not regard man as an object (like psychology) but only as a subject. </a:t>
          </a:r>
          <a:endParaRPr lang="en-US" sz="2200" kern="1200" dirty="0">
            <a:solidFill>
              <a:schemeClr val="tx1"/>
            </a:solidFill>
          </a:endParaRPr>
        </a:p>
      </dsp:txBody>
      <dsp:txXfrm>
        <a:off x="680572" y="2556101"/>
        <a:ext cx="3401263" cy="2079495"/>
      </dsp:txXfrm>
    </dsp:sp>
    <dsp:sp modelId="{7C1C1DA0-6C13-4A5D-BB8A-4CC9021D8103}">
      <dsp:nvSpPr>
        <dsp:cNvPr id="0" name=""/>
        <dsp:cNvSpPr/>
      </dsp:nvSpPr>
      <dsp:spPr>
        <a:xfrm>
          <a:off x="680568" y="55765"/>
          <a:ext cx="3388164" cy="1949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solidFill>
                <a:schemeClr val="tx1"/>
              </a:solidFill>
            </a:rPr>
            <a:t>The subject matter of philosophy is man as a general universal category</a:t>
          </a:r>
          <a:endParaRPr lang="uk-UA" sz="2100" kern="1200" dirty="0">
            <a:solidFill>
              <a:schemeClr val="tx1"/>
            </a:solidFill>
          </a:endParaRPr>
        </a:p>
      </dsp:txBody>
      <dsp:txXfrm>
        <a:off x="680568" y="55765"/>
        <a:ext cx="3388164" cy="1949044"/>
      </dsp:txXfrm>
    </dsp:sp>
    <dsp:sp modelId="{7EDD423B-BF0D-48A9-96BE-8440CEBC4942}">
      <dsp:nvSpPr>
        <dsp:cNvPr id="0" name=""/>
        <dsp:cNvSpPr/>
      </dsp:nvSpPr>
      <dsp:spPr>
        <a:xfrm>
          <a:off x="4895398" y="0"/>
          <a:ext cx="3079445" cy="21008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Philosophy meditates not just on man taken separately but on man in his relation to the world. </a:t>
          </a:r>
          <a:endParaRPr lang="uk-UA" sz="2000" kern="1200" dirty="0">
            <a:solidFill>
              <a:schemeClr val="tx1"/>
            </a:solidFill>
          </a:endParaRPr>
        </a:p>
      </dsp:txBody>
      <dsp:txXfrm>
        <a:off x="4895398" y="0"/>
        <a:ext cx="3079445" cy="2100893"/>
      </dsp:txXfrm>
    </dsp:sp>
    <dsp:sp modelId="{A26C0961-6ACF-4C23-B35F-1E3141202E41}">
      <dsp:nvSpPr>
        <dsp:cNvPr id="0" name=""/>
        <dsp:cNvSpPr/>
      </dsp:nvSpPr>
      <dsp:spPr>
        <a:xfrm>
          <a:off x="4681089" y="2556107"/>
          <a:ext cx="3379404" cy="2149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Philosophy purports to free man’s thought  from various traps for an adequate perception of the world. </a:t>
          </a:r>
          <a:endParaRPr lang="uk-UA" sz="1900" kern="1200" dirty="0">
            <a:solidFill>
              <a:schemeClr val="tx1"/>
            </a:solidFill>
          </a:endParaRPr>
        </a:p>
      </dsp:txBody>
      <dsp:txXfrm>
        <a:off x="4681089" y="2556107"/>
        <a:ext cx="3379404" cy="21494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uk-UA"/>
          </a:p>
        </p:txBody>
      </p:sp>
      <p:sp>
        <p:nvSpPr>
          <p:cNvPr id="3" name="Дата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E405B585-75DE-4B13-8FEC-D8B67DC438CA}" type="datetimeFigureOut">
              <a:rPr lang="uk-UA" smtClean="0"/>
              <a:pPr/>
              <a:t>08.07.2015</a:t>
            </a:fld>
            <a:endParaRPr lang="uk-UA"/>
          </a:p>
        </p:txBody>
      </p:sp>
      <p:sp>
        <p:nvSpPr>
          <p:cNvPr id="4" name="Образ слайда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uk-UA"/>
          </a:p>
        </p:txBody>
      </p:sp>
      <p:sp>
        <p:nvSpPr>
          <p:cNvPr id="5" name="Заметки 4"/>
          <p:cNvSpPr>
            <a:spLocks noGrp="1"/>
          </p:cNvSpPr>
          <p:nvPr>
            <p:ph type="body" sz="quarter" idx="3"/>
          </p:nvPr>
        </p:nvSpPr>
        <p:spPr>
          <a:xfrm>
            <a:off x="687705" y="4586963"/>
            <a:ext cx="5501640" cy="4345543"/>
          </a:xfrm>
          <a:prstGeom prst="rect">
            <a:avLst/>
          </a:prstGeom>
        </p:spPr>
        <p:txBody>
          <a:bodyPr vert="horz" lIns="94476" tIns="47238" rIns="94476" bIns="4723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uk-UA"/>
          </a:p>
        </p:txBody>
      </p:sp>
      <p:sp>
        <p:nvSpPr>
          <p:cNvPr id="7" name="Номер слайда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7D9C98D8-DE36-4BD1-8633-28CA42AE87EC}"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7D9C98D8-DE36-4BD1-8633-28CA42AE87EC}" type="slidenum">
              <a:rPr lang="uk-UA" smtClean="0"/>
              <a:pPr/>
              <a:t>7</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86408490-4E4D-4202-A466-26C42C4BDE7C}"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6408490-4E4D-4202-A466-26C42C4BDE7C}"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6408490-4E4D-4202-A466-26C42C4BDE7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AAD5322-C05B-4FB9-8A92-D0E32FCE5A7B}" type="datetimeFigureOut">
              <a:rPr lang="uk-UA" smtClean="0"/>
              <a:pPr/>
              <a:t>08.07.2015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86408490-4E4D-4202-A466-26C42C4BDE7C}"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AD5322-C05B-4FB9-8A92-D0E32FCE5A7B}" type="datetimeFigureOut">
              <a:rPr lang="uk-UA" smtClean="0"/>
              <a:pPr/>
              <a:t>08.07.2015</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408490-4E4D-4202-A466-26C42C4BDE7C}"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403648" y="764704"/>
            <a:ext cx="6926236" cy="2123658"/>
          </a:xfrm>
          <a:prstGeom prst="rect">
            <a:avLst/>
          </a:prstGeom>
          <a:noFill/>
        </p:spPr>
        <p:txBody>
          <a:bodyPr wrap="square" lIns="91440" tIns="45720" rIns="91440" bIns="45720">
            <a:spAutoFit/>
          </a:bodyPr>
          <a:lstStyle/>
          <a:p>
            <a:pPr algn="ctr"/>
            <a:r>
              <a:rPr lang="en-US"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PHILOSOPHY:</a:t>
            </a:r>
            <a:r>
              <a:rPr lang="uk-UA"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uk-UA"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ru-RU" sz="6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Подзаголовок 2"/>
          <p:cNvSpPr>
            <a:spLocks noGrp="1"/>
          </p:cNvSpPr>
          <p:nvPr>
            <p:ph type="subTitle" idx="1"/>
          </p:nvPr>
        </p:nvSpPr>
        <p:spPr>
          <a:xfrm>
            <a:off x="1475656" y="2780928"/>
            <a:ext cx="6400800" cy="1752600"/>
          </a:xfrm>
        </p:spPr>
        <p:txBody>
          <a:bodyPr>
            <a:noAutofit/>
          </a:bodyPr>
          <a:lstStyle/>
          <a:p>
            <a:pPr algn="ctr"/>
            <a:r>
              <a:rPr lang="en-US" sz="3600" dirty="0" smtClean="0">
                <a:effectLst>
                  <a:glow rad="139700">
                    <a:schemeClr val="accent3">
                      <a:satMod val="175000"/>
                      <a:alpha val="40000"/>
                    </a:schemeClr>
                  </a:glow>
                </a:effectLst>
              </a:rPr>
              <a:t>THE SUBJECT AND THE RANGE OF PHILOSOPHICAL PROBLEMS, ITS ROLE AND SIGNIFICANCE IN CULTURE </a:t>
            </a:r>
            <a:endParaRPr lang="uk-UA" sz="3600" dirty="0">
              <a:effectLst>
                <a:glow rad="1397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8229600" cy="1143000"/>
          </a:xfrm>
        </p:spPr>
        <p:txBody>
          <a:bodyPr/>
          <a:lstStyle/>
          <a:p>
            <a:pPr algn="ctr"/>
            <a:r>
              <a:rPr lang="en-US" sz="5400" b="1" u="sng" dirty="0" smtClean="0">
                <a:latin typeface="Algerian" pitchFamily="82" charset="0"/>
                <a:ea typeface="Calibri" pitchFamily="34" charset="0"/>
                <a:cs typeface="Times New Roman" pitchFamily="18" charset="0"/>
              </a:rPr>
              <a:t>Philosophy</a:t>
            </a:r>
            <a:endParaRPr lang="ru-RU" dirty="0"/>
          </a:p>
        </p:txBody>
      </p:sp>
      <p:sp>
        <p:nvSpPr>
          <p:cNvPr id="3" name="Содержимое 2"/>
          <p:cNvSpPr>
            <a:spLocks noGrp="1"/>
          </p:cNvSpPr>
          <p:nvPr>
            <p:ph idx="1"/>
          </p:nvPr>
        </p:nvSpPr>
        <p:spPr/>
        <p:txBody>
          <a:bodyPr>
            <a:normAutofit fontScale="77500" lnSpcReduction="20000"/>
          </a:bodyPr>
          <a:lstStyle/>
          <a:p>
            <a:r>
              <a:rPr lang="en-US" sz="2800" dirty="0" smtClean="0">
                <a:latin typeface="Times New Roman" pitchFamily="18" charset="0"/>
                <a:ea typeface="Calibri" pitchFamily="34" charset="0"/>
                <a:cs typeface="Times New Roman" pitchFamily="18" charset="0"/>
              </a:rPr>
              <a:t>    The system of knowledge of the most general nature of man’s relation to the world, its structure, properties, and functioning laws.</a:t>
            </a:r>
            <a:r>
              <a:rPr lang="en-US" sz="2800" b="1" dirty="0" smtClean="0">
                <a:latin typeface="Times New Roman" pitchFamily="18" charset="0"/>
                <a:ea typeface="Calibri" pitchFamily="34" charset="0"/>
                <a:cs typeface="Times New Roman" pitchFamily="18" charset="0"/>
              </a:rPr>
              <a:t> </a:t>
            </a:r>
          </a:p>
          <a:p>
            <a:endParaRPr lang="en-US" sz="2800" b="1" dirty="0" smtClean="0">
              <a:latin typeface="Times New Roman" pitchFamily="18" charset="0"/>
              <a:ea typeface="Calibri" pitchFamily="34" charset="0"/>
              <a:cs typeface="Times New Roman" pitchFamily="18" charset="0"/>
            </a:endParaRPr>
          </a:p>
          <a:p>
            <a:r>
              <a:rPr lang="en-US" sz="2800" dirty="0" smtClean="0">
                <a:latin typeface="Times New Roman" pitchFamily="18" charset="0"/>
                <a:ea typeface="Calibri" pitchFamily="34" charset="0"/>
                <a:cs typeface="Times New Roman" pitchFamily="18" charset="0"/>
              </a:rPr>
              <a:t>Philosophy deals with purports and senses. </a:t>
            </a:r>
          </a:p>
          <a:p>
            <a:endParaRPr lang="en-US" sz="2800" dirty="0" smtClean="0">
              <a:latin typeface="Times New Roman" pitchFamily="18" charset="0"/>
              <a:ea typeface="Calibri" pitchFamily="34" charset="0"/>
              <a:cs typeface="Times New Roman" pitchFamily="18" charset="0"/>
            </a:endParaRPr>
          </a:p>
          <a:p>
            <a:r>
              <a:rPr lang="en-US" sz="2800" dirty="0" smtClean="0">
                <a:latin typeface="Times New Roman" pitchFamily="18" charset="0"/>
                <a:ea typeface="Calibri" pitchFamily="34" charset="0"/>
                <a:cs typeface="Times New Roman" pitchFamily="18" charset="0"/>
              </a:rPr>
              <a:t>P</a:t>
            </a:r>
            <a:r>
              <a:rPr lang="en-US" sz="2800" dirty="0" smtClean="0">
                <a:latin typeface="Times New Roman" pitchFamily="18" charset="0"/>
                <a:cs typeface="Times New Roman" pitchFamily="18" charset="0"/>
              </a:rPr>
              <a:t>hilosophy as a system of theoretical knowledge is the unity of: Principles, Categories and Laws of development and cognition of its object –  man’s relation to the world. </a:t>
            </a:r>
          </a:p>
          <a:p>
            <a:endParaRPr lang="en-US" sz="2800" i="1" dirty="0" smtClean="0">
              <a:latin typeface="Times New Roman" pitchFamily="18" charset="0"/>
              <a:cs typeface="Times New Roman" pitchFamily="18" charset="0"/>
            </a:endParaRPr>
          </a:p>
          <a:p>
            <a:pPr>
              <a:buNone/>
            </a:pPr>
            <a:r>
              <a:rPr lang="en-US" sz="2800" i="1" dirty="0" smtClean="0">
                <a:latin typeface="Times New Roman" pitchFamily="18" charset="0"/>
                <a:cs typeface="Times New Roman" pitchFamily="18" charset="0"/>
              </a:rPr>
              <a:t>     </a:t>
            </a:r>
            <a:r>
              <a:rPr lang="en-US" i="1" dirty="0" smtClean="0"/>
              <a:t>The aim of philosophy is understanding  the purport of man’s relation to the world. </a:t>
            </a:r>
          </a:p>
          <a:p>
            <a:pPr>
              <a:buNone/>
            </a:pPr>
            <a:r>
              <a:rPr lang="en-US" b="1" i="1" dirty="0" smtClean="0"/>
              <a:t>     The highest form of its theoretical level is a methodology system </a:t>
            </a:r>
            <a:r>
              <a:rPr lang="en-US" i="1" dirty="0" smtClean="0"/>
              <a:t>(from the Greek “methods” meaning the way to something, and “logos” meaning theory - teaching about means, methods of man’s activity.)</a:t>
            </a:r>
            <a:endParaRPr lang="uk-UA" sz="4400" dirty="0" smtClean="0">
              <a:latin typeface="Times New Roman" pitchFamily="18" charset="0"/>
              <a:cs typeface="Times New Roman" pitchFamily="18" charset="0"/>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4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8229600" cy="1080120"/>
          </a:xfrm>
        </p:spPr>
        <p:txBody>
          <a:bodyPr>
            <a:normAutofit fontScale="90000"/>
          </a:bodyPr>
          <a:lstStyle/>
          <a:p>
            <a:r>
              <a:rPr lang="en-US" b="1" dirty="0" smtClean="0"/>
              <a:t>The Structure of Philosophy</a:t>
            </a:r>
            <a:r>
              <a:rPr lang="uk-UA" dirty="0" smtClean="0"/>
              <a:t/>
            </a:r>
            <a:br>
              <a:rPr lang="uk-UA" dirty="0" smtClean="0"/>
            </a:br>
            <a:endParaRPr lang="uk-UA" dirty="0"/>
          </a:p>
        </p:txBody>
      </p:sp>
      <p:graphicFrame>
        <p:nvGraphicFramePr>
          <p:cNvPr id="4" name="Содержимое 3"/>
          <p:cNvGraphicFramePr>
            <a:graphicFrameLocks noGrp="1"/>
          </p:cNvGraphicFramePr>
          <p:nvPr>
            <p:ph idx="1"/>
          </p:nvPr>
        </p:nvGraphicFramePr>
        <p:xfrm>
          <a:off x="0" y="642918"/>
          <a:ext cx="9144000" cy="621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hueOff val="-104765"/>
            <a:satOff val="-1207"/>
            <a:lumOff val="270"/>
            <a:alpha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864096"/>
          </a:xfrm>
        </p:spPr>
        <p:txBody>
          <a:bodyPr/>
          <a:lstStyle/>
          <a:p>
            <a:pPr algn="ctr"/>
            <a:r>
              <a:rPr lang="en-US" dirty="0" smtClean="0"/>
              <a:t>PHILOSOPHY</a:t>
            </a:r>
            <a:endParaRPr lang="uk-UA" dirty="0"/>
          </a:p>
        </p:txBody>
      </p:sp>
      <p:sp>
        <p:nvSpPr>
          <p:cNvPr id="3" name="Содержимое 2"/>
          <p:cNvSpPr>
            <a:spLocks noGrp="1"/>
          </p:cNvSpPr>
          <p:nvPr>
            <p:ph idx="1"/>
          </p:nvPr>
        </p:nvSpPr>
        <p:spPr>
          <a:xfrm>
            <a:off x="5148064" y="2924944"/>
            <a:ext cx="3837112" cy="4389120"/>
          </a:xfrm>
        </p:spPr>
        <p:txBody>
          <a:bodyPr>
            <a:normAutofit/>
          </a:bodyPr>
          <a:lstStyle/>
          <a:p>
            <a:pPr>
              <a:buNone/>
            </a:pPr>
            <a:r>
              <a:rPr lang="en-US" dirty="0" smtClean="0"/>
              <a:t> </a:t>
            </a:r>
            <a:endParaRPr lang="uk-UA" dirty="0" smtClean="0"/>
          </a:p>
          <a:p>
            <a:pPr algn="ctr">
              <a:buNone/>
            </a:pPr>
            <a:r>
              <a:rPr lang="en-US" dirty="0" smtClean="0"/>
              <a:t>    </a:t>
            </a:r>
            <a:r>
              <a:rPr lang="en-US" i="1" dirty="0" smtClean="0"/>
              <a:t>It is a form of man’s intellectual activity where the focus is centered on the idea of man in his relation to the world.</a:t>
            </a:r>
            <a:endParaRPr lang="uk-UA" i="1" dirty="0" smtClean="0"/>
          </a:p>
          <a:p>
            <a:pPr>
              <a:buNone/>
            </a:pPr>
            <a:r>
              <a:rPr lang="en-US" dirty="0" smtClean="0"/>
              <a:t> </a:t>
            </a:r>
            <a:endParaRPr lang="uk-UA" dirty="0" smtClean="0"/>
          </a:p>
          <a:p>
            <a:pPr>
              <a:buNone/>
            </a:pPr>
            <a:r>
              <a:rPr lang="en-US" dirty="0" smtClean="0"/>
              <a:t>    </a:t>
            </a:r>
            <a:endParaRPr lang="uk-UA" dirty="0"/>
          </a:p>
        </p:txBody>
      </p:sp>
      <p:pic>
        <p:nvPicPr>
          <p:cNvPr id="22530" name="Picture 2"/>
          <p:cNvPicPr>
            <a:picLocks noChangeAspect="1" noChangeArrowheads="1"/>
          </p:cNvPicPr>
          <p:nvPr/>
        </p:nvPicPr>
        <p:blipFill>
          <a:blip r:embed="rId2" cstate="print"/>
          <a:srcRect/>
          <a:stretch>
            <a:fillRect/>
          </a:stretch>
        </p:blipFill>
        <p:spPr bwMode="auto">
          <a:xfrm>
            <a:off x="611560" y="3140968"/>
            <a:ext cx="4194043" cy="3145532"/>
          </a:xfrm>
          <a:prstGeom prst="rect">
            <a:avLst/>
          </a:prstGeom>
          <a:noFill/>
          <a:ln w="9525">
            <a:noFill/>
            <a:miter lim="800000"/>
            <a:headEnd/>
            <a:tailEnd/>
          </a:ln>
        </p:spPr>
      </p:pic>
      <p:sp>
        <p:nvSpPr>
          <p:cNvPr id="5" name="Прямоугольник 4"/>
          <p:cNvSpPr/>
          <p:nvPr/>
        </p:nvSpPr>
        <p:spPr>
          <a:xfrm>
            <a:off x="215008" y="1412776"/>
            <a:ext cx="8928992" cy="1384995"/>
          </a:xfrm>
          <a:prstGeom prst="rect">
            <a:avLst/>
          </a:prstGeom>
        </p:spPr>
        <p:txBody>
          <a:bodyPr wrap="square">
            <a:spAutoFit/>
          </a:bodyPr>
          <a:lstStyle/>
          <a:p>
            <a:pPr algn="ctr">
              <a:buNone/>
            </a:pPr>
            <a:r>
              <a:rPr lang="en-US" sz="2800" i="1" dirty="0" smtClean="0">
                <a:solidFill>
                  <a:srgbClr val="FFFF00"/>
                </a:solidFill>
                <a:latin typeface="Times New Roman" pitchFamily="18" charset="0"/>
                <a:cs typeface="Times New Roman" pitchFamily="18" charset="0"/>
              </a:rPr>
              <a:t>is a specific form of theoretical knowledge about the world as a unity and possibility to understand it with human mind, which is reflected in the most general notions (categories). </a:t>
            </a:r>
            <a:endParaRPr lang="uk-UA" sz="2800" i="1"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642918"/>
            <a:ext cx="7920880" cy="923330"/>
          </a:xfrm>
          <a:prstGeom prst="rect">
            <a:avLst/>
          </a:prstGeom>
          <a:noFill/>
        </p:spPr>
        <p:txBody>
          <a:bodyPr wrap="square" rtlCol="0">
            <a:spAutoFit/>
          </a:bodyPr>
          <a:lstStyle/>
          <a:p>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Philosophy a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science</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1506" name="Picture 2"/>
          <p:cNvPicPr>
            <a:picLocks noChangeAspect="1" noChangeArrowheads="1"/>
          </p:cNvPicPr>
          <p:nvPr/>
        </p:nvPicPr>
        <p:blipFill>
          <a:blip r:embed="rId2" cstate="print"/>
          <a:srcRect/>
          <a:stretch>
            <a:fillRect/>
          </a:stretch>
        </p:blipFill>
        <p:spPr bwMode="auto">
          <a:xfrm>
            <a:off x="5000628" y="1785926"/>
            <a:ext cx="2928958" cy="373930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785786" y="1857364"/>
            <a:ext cx="3143272" cy="3852649"/>
          </a:xfrm>
          <a:prstGeom prst="rect">
            <a:avLst/>
          </a:prstGeom>
          <a:noFill/>
          <a:ln w="9525">
            <a:noFill/>
            <a:miter lim="800000"/>
            <a:headEnd/>
            <a:tailEnd/>
          </a:ln>
          <a:effectLst/>
        </p:spPr>
      </p:pic>
      <p:sp>
        <p:nvSpPr>
          <p:cNvPr id="6" name="TextBox 5"/>
          <p:cNvSpPr txBox="1"/>
          <p:nvPr/>
        </p:nvSpPr>
        <p:spPr>
          <a:xfrm>
            <a:off x="857224" y="5715016"/>
            <a:ext cx="2714644" cy="369332"/>
          </a:xfrm>
          <a:prstGeom prst="rect">
            <a:avLst/>
          </a:prstGeom>
          <a:noFill/>
        </p:spPr>
        <p:txBody>
          <a:bodyPr wrap="square" rtlCol="0">
            <a:spAutoFit/>
          </a:bodyPr>
          <a:lstStyle/>
          <a:p>
            <a:r>
              <a:rPr lang="en-US" dirty="0" smtClean="0"/>
              <a:t>Aristotle (</a:t>
            </a:r>
            <a:r>
              <a:rPr lang="ru-RU" dirty="0" smtClean="0"/>
              <a:t>384 – 322</a:t>
            </a:r>
            <a:r>
              <a:rPr lang="en-US" dirty="0" smtClean="0"/>
              <a:t> B.C.)</a:t>
            </a:r>
            <a:endParaRPr lang="ru-RU" dirty="0"/>
          </a:p>
        </p:txBody>
      </p:sp>
      <p:sp>
        <p:nvSpPr>
          <p:cNvPr id="7" name="TextBox 6"/>
          <p:cNvSpPr txBox="1"/>
          <p:nvPr/>
        </p:nvSpPr>
        <p:spPr>
          <a:xfrm>
            <a:off x="5429256" y="5715016"/>
            <a:ext cx="2714644" cy="369332"/>
          </a:xfrm>
          <a:prstGeom prst="rect">
            <a:avLst/>
          </a:prstGeom>
          <a:noFill/>
        </p:spPr>
        <p:txBody>
          <a:bodyPr wrap="square" rtlCol="0">
            <a:spAutoFit/>
          </a:bodyPr>
          <a:lstStyle/>
          <a:p>
            <a:r>
              <a:rPr lang="en-US" dirty="0" smtClean="0"/>
              <a:t>Einstein (1879-1955)</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1124744"/>
            <a:ext cx="8219256" cy="2893100"/>
          </a:xfrm>
          <a:prstGeom prst="rect">
            <a:avLst/>
          </a:prstGeom>
          <a:noFill/>
        </p:spPr>
        <p:txBody>
          <a:bodyPr wrap="square" lIns="91440" tIns="45720" rIns="91440" bIns="45720">
            <a:spAutoFit/>
          </a:bodyPr>
          <a:lstStyle/>
          <a:p>
            <a:pPr algn="ctr"/>
            <a:r>
              <a:rPr lang="en-US" sz="3200" b="1" dirty="0" smtClean="0"/>
              <a:t>Man in his relation to the world </a:t>
            </a:r>
            <a:r>
              <a:rPr lang="en-US" sz="3200" dirty="0" smtClean="0"/>
              <a:t>is the principal subject matter of philosophy. Philosophy asserts man as the highest  value of the world, as the starting point of philosophical knowledge.</a:t>
            </a:r>
            <a:r>
              <a:rPr lang="ru-RU" sz="5400" dirty="0" smtClean="0"/>
              <a:t/>
            </a:r>
            <a:br>
              <a:rPr lang="ru-RU" sz="5400" dirty="0" smtClean="0"/>
            </a:b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1142976" y="3501008"/>
            <a:ext cx="6452429" cy="30963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rmAutofit fontScale="90000"/>
          </a:bodyPr>
          <a:lstStyle/>
          <a:p>
            <a:pPr algn="ctr"/>
            <a:r>
              <a:rPr lang="en-US" dirty="0" smtClean="0">
                <a:solidFill>
                  <a:srgbClr val="00FF00"/>
                </a:solidFill>
              </a:rPr>
              <a:t>Philosophy has got its human dimension. What does it mean?</a:t>
            </a:r>
            <a:endParaRPr lang="uk-UA" dirty="0" smtClean="0">
              <a:solidFill>
                <a:srgbClr val="00FF00"/>
              </a:solidFill>
            </a:endParaRPr>
          </a:p>
        </p:txBody>
      </p:sp>
      <p:graphicFrame>
        <p:nvGraphicFramePr>
          <p:cNvPr id="4" name="Содержимое 3"/>
          <p:cNvGraphicFramePr>
            <a:graphicFrameLocks noGrp="1"/>
          </p:cNvGraphicFramePr>
          <p:nvPr>
            <p:ph idx="1"/>
          </p:nvPr>
        </p:nvGraphicFramePr>
        <p:xfrm>
          <a:off x="-180528" y="1730152"/>
          <a:ext cx="8867328" cy="5127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5400" dirty="0" smtClean="0"/>
              <a:t>To be continued at the lecture.</a:t>
            </a:r>
            <a:r>
              <a:rPr lang="ru-RU" sz="5400" dirty="0" smtClean="0"/>
              <a:t/>
            </a:r>
            <a:br>
              <a:rPr lang="ru-RU" sz="5400" dirty="0" smtClean="0"/>
            </a:br>
            <a:endParaRPr lang="ru-RU" dirty="0"/>
          </a:p>
        </p:txBody>
      </p:sp>
      <p:sp>
        <p:nvSpPr>
          <p:cNvPr id="3" name="Содержимое 2"/>
          <p:cNvSpPr>
            <a:spLocks noGrp="1"/>
          </p:cNvSpPr>
          <p:nvPr>
            <p:ph idx="1"/>
          </p:nvPr>
        </p:nvSpPr>
        <p:spPr/>
        <p:txBody>
          <a:bodyPr>
            <a:normAutofit/>
          </a:bodyPr>
          <a:lstStyle/>
          <a:p>
            <a:endParaRPr lang="ru-RU"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908720"/>
          <a:ext cx="8964488" cy="561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34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636680"/>
          </a:xfrm>
        </p:spPr>
        <p:txBody>
          <a:bodyPr>
            <a:normAutofit fontScale="90000"/>
          </a:bodyPr>
          <a:lstStyle/>
          <a:p>
            <a:pPr algn="ctr"/>
            <a:r>
              <a:rPr lang="en-US" b="1" dirty="0" smtClean="0"/>
              <a:t>Literature</a:t>
            </a:r>
            <a:r>
              <a:rPr lang="uk-UA" dirty="0" smtClean="0"/>
              <a:t/>
            </a:r>
            <a:br>
              <a:rPr lang="uk-UA" dirty="0" smtClean="0"/>
            </a:br>
            <a:endParaRPr lang="uk-UA" dirty="0"/>
          </a:p>
        </p:txBody>
      </p:sp>
      <p:sp>
        <p:nvSpPr>
          <p:cNvPr id="3" name="Содержимое 2"/>
          <p:cNvSpPr>
            <a:spLocks noGrp="1"/>
          </p:cNvSpPr>
          <p:nvPr>
            <p:ph idx="1"/>
          </p:nvPr>
        </p:nvSpPr>
        <p:spPr>
          <a:xfrm>
            <a:off x="395536" y="836712"/>
            <a:ext cx="8424936" cy="5832648"/>
          </a:xfrm>
        </p:spPr>
        <p:txBody>
          <a:bodyPr>
            <a:normAutofit fontScale="62500" lnSpcReduction="20000"/>
          </a:bodyPr>
          <a:lstStyle/>
          <a:p>
            <a:r>
              <a:rPr lang="en-US" b="1" dirty="0" smtClean="0"/>
              <a:t>Basic:</a:t>
            </a:r>
            <a:endParaRPr lang="uk-UA" dirty="0" smtClean="0"/>
          </a:p>
          <a:p>
            <a:r>
              <a:rPr lang="en-US" dirty="0" smtClean="0"/>
              <a:t>Alexander </a:t>
            </a:r>
            <a:r>
              <a:rPr lang="en-US" dirty="0" err="1" smtClean="0"/>
              <a:t>Spirkin</a:t>
            </a:r>
            <a:r>
              <a:rPr lang="en-US" dirty="0" smtClean="0"/>
              <a:t>. </a:t>
            </a:r>
            <a:r>
              <a:rPr lang="en-US" i="1" dirty="0" smtClean="0"/>
              <a:t>Fundamentals of Philosophy</a:t>
            </a:r>
            <a:r>
              <a:rPr lang="en-US" dirty="0" smtClean="0"/>
              <a:t> / Alexander </a:t>
            </a:r>
            <a:r>
              <a:rPr lang="en-US" dirty="0" err="1" smtClean="0"/>
              <a:t>Spirkin</a:t>
            </a:r>
            <a:r>
              <a:rPr lang="en-US" dirty="0" smtClean="0"/>
              <a:t>. — M. : Progress Publishers, 1990. — 423 p.  </a:t>
            </a:r>
            <a:endParaRPr lang="uk-UA" dirty="0" smtClean="0"/>
          </a:p>
          <a:p>
            <a:r>
              <a:rPr lang="en-US" dirty="0" smtClean="0"/>
              <a:t>Donald M. </a:t>
            </a:r>
            <a:r>
              <a:rPr lang="en-US" dirty="0" err="1" smtClean="0"/>
              <a:t>Borchert</a:t>
            </a:r>
            <a:r>
              <a:rPr lang="uk-UA" dirty="0" smtClean="0"/>
              <a:t>. </a:t>
            </a:r>
            <a:r>
              <a:rPr lang="en-US" i="1" dirty="0" smtClean="0"/>
              <a:t>Encyclopedia of Philosophy </a:t>
            </a:r>
            <a:r>
              <a:rPr lang="en-US" dirty="0" smtClean="0"/>
              <a:t>/ Donald M. </a:t>
            </a:r>
            <a:r>
              <a:rPr lang="en-US" dirty="0" err="1" smtClean="0"/>
              <a:t>Borchert</a:t>
            </a:r>
            <a:r>
              <a:rPr lang="en-US" dirty="0" smtClean="0"/>
              <a:t>. — New-York : Thomson Gale, 2006. — Vol. 1—10. — 6200 p.</a:t>
            </a:r>
            <a:endParaRPr lang="uk-UA" dirty="0" smtClean="0"/>
          </a:p>
          <a:p>
            <a:r>
              <a:rPr lang="en-US" dirty="0" smtClean="0"/>
              <a:t>Jr. H. W. </a:t>
            </a:r>
            <a:r>
              <a:rPr lang="en-US" dirty="0" err="1" smtClean="0"/>
              <a:t>Johnstone</a:t>
            </a:r>
            <a:r>
              <a:rPr lang="en-US" dirty="0" smtClean="0"/>
              <a:t> </a:t>
            </a:r>
            <a:r>
              <a:rPr lang="en-US" i="1" dirty="0" smtClean="0"/>
              <a:t>What is philosophy?</a:t>
            </a:r>
            <a:r>
              <a:rPr lang="en-US" dirty="0" smtClean="0"/>
              <a:t> / Jr. H.W. </a:t>
            </a:r>
            <a:r>
              <a:rPr lang="en-US" dirty="0" err="1" smtClean="0"/>
              <a:t>Johnstone</a:t>
            </a:r>
            <a:r>
              <a:rPr lang="en-US" dirty="0" smtClean="0"/>
              <a:t>. — New-York : Macmillan, 1965. — 287 p.</a:t>
            </a:r>
            <a:endParaRPr lang="uk-UA" dirty="0" smtClean="0"/>
          </a:p>
          <a:p>
            <a:r>
              <a:rPr lang="en-US" i="1" dirty="0" smtClean="0"/>
              <a:t>Philosophy. Historical-Philosophical Introduction </a:t>
            </a:r>
            <a:r>
              <a:rPr lang="en-US" dirty="0" smtClean="0"/>
              <a:t>: [the course of lectures]  / L.V. </a:t>
            </a:r>
            <a:r>
              <a:rPr lang="en-US" dirty="0" err="1" smtClean="0"/>
              <a:t>Kadnikova</a:t>
            </a:r>
            <a:r>
              <a:rPr lang="en-US" dirty="0" smtClean="0"/>
              <a:t> − K. : NAU, 2004. — 172 p.</a:t>
            </a:r>
            <a:endParaRPr lang="uk-UA" dirty="0" smtClean="0"/>
          </a:p>
          <a:p>
            <a:r>
              <a:rPr lang="en-US" b="1" dirty="0" smtClean="0"/>
              <a:t>Supplementary:</a:t>
            </a:r>
            <a:endParaRPr lang="uk-UA" dirty="0" smtClean="0"/>
          </a:p>
          <a:p>
            <a:r>
              <a:rPr lang="en-US" dirty="0" smtClean="0"/>
              <a:t>B</a:t>
            </a:r>
            <a:r>
              <a:rPr lang="en-US" i="1" dirty="0" smtClean="0"/>
              <a:t>. </a:t>
            </a:r>
            <a:r>
              <a:rPr lang="en-US" dirty="0" err="1" smtClean="0"/>
              <a:t>Russel</a:t>
            </a:r>
            <a:r>
              <a:rPr lang="en-US" dirty="0" smtClean="0"/>
              <a:t> </a:t>
            </a:r>
            <a:r>
              <a:rPr lang="en-US" i="1" dirty="0" smtClean="0"/>
              <a:t>A History of Western Philosophy </a:t>
            </a:r>
            <a:r>
              <a:rPr lang="en-US" dirty="0" smtClean="0"/>
              <a:t>/ B. </a:t>
            </a:r>
            <a:r>
              <a:rPr lang="en-US" dirty="0" err="1" smtClean="0"/>
              <a:t>Russel</a:t>
            </a:r>
            <a:r>
              <a:rPr lang="en-US" i="1" dirty="0" smtClean="0"/>
              <a:t>.</a:t>
            </a:r>
            <a:r>
              <a:rPr lang="en-US" dirty="0" smtClean="0"/>
              <a:t> </a:t>
            </a:r>
            <a:r>
              <a:rPr lang="en-US" b="1" dirty="0" smtClean="0"/>
              <a:t>– </a:t>
            </a:r>
            <a:r>
              <a:rPr lang="en-US" dirty="0" smtClean="0"/>
              <a:t>London : George Allen &amp;</a:t>
            </a:r>
            <a:r>
              <a:rPr lang="en-US" b="1" dirty="0" smtClean="0"/>
              <a:t> </a:t>
            </a:r>
            <a:r>
              <a:rPr lang="en-US" dirty="0" err="1" smtClean="0"/>
              <a:t>Unviwn</a:t>
            </a:r>
            <a:r>
              <a:rPr lang="en-US" dirty="0" smtClean="0"/>
              <a:t> LTD, 2002. — 923 p.</a:t>
            </a:r>
            <a:endParaRPr lang="uk-UA" dirty="0" smtClean="0"/>
          </a:p>
          <a:p>
            <a:r>
              <a:rPr lang="en-US" dirty="0" smtClean="0"/>
              <a:t>Mark B. Woodhouse. </a:t>
            </a:r>
            <a:r>
              <a:rPr lang="en-US" i="1" dirty="0" smtClean="0"/>
              <a:t>A preface to philosophy </a:t>
            </a:r>
            <a:r>
              <a:rPr lang="en-US" dirty="0" smtClean="0"/>
              <a:t>/ Mark B. Woodhouse. — [3d ed.]. — Belmont, Calif.: Wadsworth, 1984. — 203 p.</a:t>
            </a:r>
            <a:endParaRPr lang="uk-UA" dirty="0" smtClean="0"/>
          </a:p>
          <a:p>
            <a:r>
              <a:rPr lang="en-US" i="1" dirty="0" smtClean="0"/>
              <a:t>The Cambridge Dictionary of Philosophy</a:t>
            </a:r>
            <a:r>
              <a:rPr lang="en-US" dirty="0" smtClean="0"/>
              <a:t> / Robert Audi. — Cambridge, New York : Cambridge University Press, 1995. — 1001 p.</a:t>
            </a:r>
            <a:endParaRPr lang="uk-UA" dirty="0" smtClean="0"/>
          </a:p>
          <a:p>
            <a:r>
              <a:rPr lang="en-US" b="1" dirty="0" smtClean="0"/>
              <a:t>Primary sources:</a:t>
            </a:r>
            <a:endParaRPr lang="uk-UA" dirty="0" smtClean="0"/>
          </a:p>
          <a:p>
            <a:r>
              <a:rPr lang="en-US" dirty="0" smtClean="0"/>
              <a:t>Bertrand </a:t>
            </a:r>
            <a:r>
              <a:rPr lang="en-US" dirty="0" err="1" smtClean="0"/>
              <a:t>Russel</a:t>
            </a:r>
            <a:r>
              <a:rPr lang="en-US" i="1" dirty="0" smtClean="0"/>
              <a:t>. The Problems of Philosophy </a:t>
            </a:r>
            <a:r>
              <a:rPr lang="en-US" dirty="0" smtClean="0"/>
              <a:t>/ Bertrand </a:t>
            </a:r>
            <a:r>
              <a:rPr lang="en-US" dirty="0" err="1" smtClean="0"/>
              <a:t>Russel</a:t>
            </a:r>
            <a:r>
              <a:rPr lang="en-US" dirty="0" smtClean="0"/>
              <a:t>. </a:t>
            </a:r>
            <a:r>
              <a:rPr lang="en-US" b="1" dirty="0" smtClean="0"/>
              <a:t>– </a:t>
            </a:r>
            <a:r>
              <a:rPr lang="en-US" dirty="0" smtClean="0"/>
              <a:t>New York : Oxford University Press, 1959. — 61 p.</a:t>
            </a:r>
            <a:endParaRPr lang="uk-UA" dirty="0" smtClean="0"/>
          </a:p>
          <a:p>
            <a:r>
              <a:rPr lang="en-US" dirty="0" smtClean="0"/>
              <a:t>Karl Jaspers. </a:t>
            </a:r>
            <a:r>
              <a:rPr lang="en-US" i="1" dirty="0" smtClean="0"/>
              <a:t>The</a:t>
            </a:r>
            <a:r>
              <a:rPr lang="en-US" dirty="0" smtClean="0"/>
              <a:t> </a:t>
            </a:r>
            <a:r>
              <a:rPr lang="en-US" i="1" dirty="0" smtClean="0"/>
              <a:t>Origin and Goal of History / </a:t>
            </a:r>
            <a:r>
              <a:rPr lang="en-US" dirty="0" smtClean="0"/>
              <a:t>Karl Jaspers : [transl. By Michael Bullock]. − New Haven, CT: Yale University Press, 1953. — 294 p.</a:t>
            </a:r>
            <a:endParaRPr lang="uk-UA" dirty="0" smtClean="0"/>
          </a:p>
          <a:p>
            <a:r>
              <a:rPr lang="en-US" dirty="0" smtClean="0"/>
              <a:t>Ortega y </a:t>
            </a:r>
            <a:r>
              <a:rPr lang="en-US" dirty="0" err="1" smtClean="0"/>
              <a:t>Gasset</a:t>
            </a:r>
            <a:r>
              <a:rPr lang="en-US" dirty="0" smtClean="0"/>
              <a:t> Jose</a:t>
            </a:r>
            <a:r>
              <a:rPr lang="en-US" i="1" dirty="0" smtClean="0"/>
              <a:t>. What is philosophy? </a:t>
            </a:r>
            <a:r>
              <a:rPr lang="en-US" dirty="0" smtClean="0"/>
              <a:t>— </a:t>
            </a:r>
            <a:r>
              <a:rPr lang="en-US" dirty="0" err="1" smtClean="0"/>
              <a:t>Eelectronic</a:t>
            </a:r>
            <a:r>
              <a:rPr lang="en-US" dirty="0" smtClean="0"/>
              <a:t> resource : http://www.erraticimpact.com/~20thcentury/html/ortega_y_gasset_jose.htm</a:t>
            </a:r>
            <a:endParaRPr lang="uk-UA" dirty="0" smtClean="0"/>
          </a:p>
          <a:p>
            <a:r>
              <a:rPr lang="en-US" dirty="0" smtClean="0"/>
              <a:t>Victor </a:t>
            </a:r>
            <a:r>
              <a:rPr lang="en-US" dirty="0" err="1" smtClean="0"/>
              <a:t>Frankl</a:t>
            </a:r>
            <a:r>
              <a:rPr lang="en-US" dirty="0" smtClean="0"/>
              <a:t>.</a:t>
            </a:r>
            <a:r>
              <a:rPr lang="en-US" i="1" dirty="0" smtClean="0"/>
              <a:t> Man’s Search for Meaning </a:t>
            </a:r>
            <a:r>
              <a:rPr lang="en-US" dirty="0" smtClean="0"/>
              <a:t>/ Victor </a:t>
            </a:r>
            <a:r>
              <a:rPr lang="en-US" dirty="0" err="1" smtClean="0"/>
              <a:t>Frankl</a:t>
            </a:r>
            <a:r>
              <a:rPr lang="en-US" i="1" dirty="0" smtClean="0"/>
              <a:t>.</a:t>
            </a:r>
            <a:r>
              <a:rPr lang="en-US" dirty="0" smtClean="0"/>
              <a:t> — New York : Washington </a:t>
            </a:r>
            <a:r>
              <a:rPr lang="en-US" dirty="0" err="1" smtClean="0"/>
              <a:t>Suare</a:t>
            </a:r>
            <a:r>
              <a:rPr lang="en-US" dirty="0" smtClean="0"/>
              <a:t> Press, 1963. </a:t>
            </a:r>
            <a:r>
              <a:rPr lang="en-US" b="1" dirty="0" smtClean="0"/>
              <a:t>– </a:t>
            </a:r>
            <a:r>
              <a:rPr lang="en-US" dirty="0" smtClean="0"/>
              <a:t>P.  206—213.</a:t>
            </a:r>
            <a:endParaRPr lang="uk-UA" dirty="0" smtClean="0"/>
          </a:p>
          <a:p>
            <a:pPr>
              <a:buNone/>
            </a:pPr>
            <a:endParaRPr lang="uk-U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en-US" sz="4800" dirty="0" smtClean="0"/>
              <a:t>1.Philosophy as  a Specific Type of Knowledge.</a:t>
            </a:r>
            <a:r>
              <a:rPr lang="uk-UA" sz="4800" dirty="0" smtClean="0"/>
              <a:t> </a:t>
            </a:r>
            <a:r>
              <a:rPr lang="en-US" sz="4800" dirty="0" smtClean="0"/>
              <a:t>The Subject Matter and the Nature of Philosophy</a:t>
            </a:r>
            <a:endParaRPr lang="uk-UA" sz="4800" dirty="0" smtClean="0"/>
          </a:p>
          <a:p>
            <a:pPr lvl="0">
              <a:buNone/>
            </a:pPr>
            <a:endParaRPr lang="uk-UA" sz="4800"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graphicFrame>
        <p:nvGraphicFramePr>
          <p:cNvPr id="4" name="Схема 3"/>
          <p:cNvGraphicFramePr/>
          <p:nvPr/>
        </p:nvGraphicFramePr>
        <p:xfrm>
          <a:off x="251520" y="1196752"/>
          <a:ext cx="8496944" cy="3356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cstate="print"/>
          <a:srcRect/>
          <a:stretch>
            <a:fillRect/>
          </a:stretch>
        </p:blipFill>
        <p:spPr bwMode="auto">
          <a:xfrm>
            <a:off x="7572396" y="3569716"/>
            <a:ext cx="1571604" cy="2006105"/>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0" y="0"/>
            <a:ext cx="1643042" cy="1992188"/>
          </a:xfrm>
          <a:prstGeom prst="rect">
            <a:avLst/>
          </a:prstGeom>
          <a:noFill/>
          <a:ln w="9525">
            <a:noFill/>
            <a:miter lim="800000"/>
            <a:headEnd/>
            <a:tailEnd/>
          </a:ln>
        </p:spPr>
      </p:pic>
      <p:sp>
        <p:nvSpPr>
          <p:cNvPr id="7" name="TextBox 6"/>
          <p:cNvSpPr txBox="1"/>
          <p:nvPr/>
        </p:nvSpPr>
        <p:spPr>
          <a:xfrm>
            <a:off x="1714480" y="428604"/>
            <a:ext cx="6572296" cy="954107"/>
          </a:xfrm>
          <a:prstGeom prst="rect">
            <a:avLst/>
          </a:prstGeom>
          <a:noFill/>
        </p:spPr>
        <p:txBody>
          <a:bodyPr wrap="square" rtlCol="0">
            <a:spAutoFit/>
          </a:bodyPr>
          <a:lstStyle/>
          <a:p>
            <a:r>
              <a:rPr lang="en-US" sz="2000" b="1" i="1" dirty="0" smtClean="0"/>
              <a:t>Pythagoras</a:t>
            </a:r>
            <a:r>
              <a:rPr lang="en-US" sz="2000" i="1" dirty="0" smtClean="0"/>
              <a:t> </a:t>
            </a:r>
            <a:r>
              <a:rPr lang="en-US" dirty="0" smtClean="0"/>
              <a:t>initiated the term “philosophy”,  meaning“ love for Sophia”, </a:t>
            </a:r>
            <a:r>
              <a:rPr lang="en-US" i="1" dirty="0" smtClean="0"/>
              <a:t>which is often translated, very approximately, “love for wisdom”. </a:t>
            </a:r>
            <a:endParaRPr lang="ru-RU" dirty="0"/>
          </a:p>
        </p:txBody>
      </p:sp>
      <p:sp>
        <p:nvSpPr>
          <p:cNvPr id="9" name="Прямоугольник 8"/>
          <p:cNvSpPr/>
          <p:nvPr/>
        </p:nvSpPr>
        <p:spPr>
          <a:xfrm>
            <a:off x="0" y="4429132"/>
            <a:ext cx="7500958" cy="2769989"/>
          </a:xfrm>
          <a:prstGeom prst="rect">
            <a:avLst/>
          </a:prstGeom>
        </p:spPr>
        <p:txBody>
          <a:bodyPr wrap="square">
            <a:spAutoFit/>
          </a:bodyPr>
          <a:lstStyle/>
          <a:p>
            <a:r>
              <a:rPr lang="en-US" sz="2000" b="1" i="1" dirty="0" smtClean="0"/>
              <a:t>Plato</a:t>
            </a:r>
            <a:r>
              <a:rPr lang="en-US" sz="2000" i="1" dirty="0" smtClean="0"/>
              <a:t> </a:t>
            </a:r>
            <a:r>
              <a:rPr lang="en-US" i="1" dirty="0" smtClean="0"/>
              <a:t>made the term “philosophy” part of the European terminology. He did not see “Sophia” as an acquired subjective human property but a great objective quality, “becoming only to a deity, inherent in a reasonably ordered and harmonious world”. </a:t>
            </a:r>
            <a:r>
              <a:rPr lang="en-US" sz="2000" i="1" dirty="0" smtClean="0">
                <a:latin typeface="Times New Roman" pitchFamily="18" charset="0"/>
                <a:ea typeface="Calibri" pitchFamily="34" charset="0"/>
                <a:cs typeface="Times New Roman" pitchFamily="18" charset="0"/>
              </a:rPr>
              <a:t>Because of his innate mortality and cognitive inadequacy, man could not really merge with Sophia; he could only </a:t>
            </a:r>
            <a:r>
              <a:rPr lang="en-US" sz="2000" i="1" dirty="0" smtClean="0">
                <a:latin typeface="Calibri"/>
                <a:ea typeface="Calibri" pitchFamily="34" charset="0"/>
                <a:cs typeface="Times New Roman" pitchFamily="18" charset="0"/>
              </a:rPr>
              <a:t>“</a:t>
            </a:r>
            <a:r>
              <a:rPr lang="en-US" sz="2000" i="1" dirty="0" smtClean="0">
                <a:latin typeface="Times New Roman" pitchFamily="18" charset="0"/>
                <a:ea typeface="Calibri" pitchFamily="34" charset="0"/>
                <a:cs typeface="Times New Roman" pitchFamily="18" charset="0"/>
              </a:rPr>
              <a:t>love</a:t>
            </a:r>
            <a:r>
              <a:rPr lang="en-US" sz="2000" i="1" dirty="0" smtClean="0">
                <a:latin typeface="Calibri"/>
                <a:ea typeface="Calibri" pitchFamily="34" charset="0"/>
                <a:cs typeface="Times New Roman" pitchFamily="18" charset="0"/>
              </a:rPr>
              <a:t>”</a:t>
            </a:r>
            <a:r>
              <a:rPr lang="en-US" sz="2000" i="1" dirty="0" smtClean="0">
                <a:latin typeface="Times New Roman" pitchFamily="18" charset="0"/>
                <a:ea typeface="Calibri" pitchFamily="34" charset="0"/>
                <a:cs typeface="Times New Roman" pitchFamily="18" charset="0"/>
              </a:rPr>
              <a:t> it. That was the precise meaning that Plato attached to the word </a:t>
            </a:r>
            <a:r>
              <a:rPr lang="en-US" sz="2000" i="1" dirty="0" smtClean="0">
                <a:latin typeface="Calibri"/>
                <a:ea typeface="Calibri" pitchFamily="34" charset="0"/>
                <a:cs typeface="Times New Roman" pitchFamily="18" charset="0"/>
              </a:rPr>
              <a:t>“</a:t>
            </a:r>
            <a:r>
              <a:rPr lang="en-US" sz="2000" i="1" dirty="0" smtClean="0">
                <a:latin typeface="Times New Roman" pitchFamily="18" charset="0"/>
                <a:ea typeface="Calibri" pitchFamily="34" charset="0"/>
                <a:cs typeface="Times New Roman" pitchFamily="18" charset="0"/>
              </a:rPr>
              <a:t>philosophy</a:t>
            </a:r>
            <a:r>
              <a:rPr lang="en-US" sz="2000" i="1" dirty="0" smtClean="0">
                <a:latin typeface="Calibri"/>
                <a:ea typeface="Calibri" pitchFamily="34" charset="0"/>
                <a:cs typeface="Times New Roman" pitchFamily="18" charset="0"/>
              </a:rPr>
              <a:t>”</a:t>
            </a:r>
            <a:r>
              <a:rPr lang="en-US" sz="2000" i="1" dirty="0" smtClean="0">
                <a:latin typeface="Times New Roman" pitchFamily="18" charset="0"/>
                <a:ea typeface="Calibri" pitchFamily="34" charset="0"/>
                <a:cs typeface="Times New Roman" pitchFamily="18" charset="0"/>
              </a:rPr>
              <a:t>, and that is why it would be more correct to translate it as </a:t>
            </a:r>
            <a:r>
              <a:rPr lang="en-US" sz="2000" i="1" dirty="0" smtClean="0">
                <a:latin typeface="Calibri"/>
                <a:ea typeface="Calibri" pitchFamily="34" charset="0"/>
                <a:cs typeface="Times New Roman" pitchFamily="18" charset="0"/>
              </a:rPr>
              <a:t>“</a:t>
            </a:r>
            <a:r>
              <a:rPr lang="en-US" sz="2000" i="1" dirty="0" smtClean="0">
                <a:latin typeface="Times New Roman" pitchFamily="18" charset="0"/>
                <a:ea typeface="Calibri" pitchFamily="34" charset="0"/>
                <a:cs typeface="Times New Roman" pitchFamily="18" charset="0"/>
              </a:rPr>
              <a:t>love for the truth</a:t>
            </a:r>
            <a:r>
              <a:rPr lang="en-US" sz="2000" i="1" dirty="0" smtClean="0">
                <a:latin typeface="Calibri"/>
                <a:ea typeface="Calibri" pitchFamily="34" charset="0"/>
                <a:cs typeface="Times New Roman" pitchFamily="18" charset="0"/>
              </a:rPr>
              <a:t>”</a:t>
            </a:r>
            <a:r>
              <a:rPr lang="en-US" sz="2000" i="1" dirty="0" smtClean="0">
                <a:latin typeface="Times New Roman" pitchFamily="18" charset="0"/>
                <a:ea typeface="Calibri" pitchFamily="34" charset="0"/>
                <a:cs typeface="Times New Roman" pitchFamily="18" charset="0"/>
              </a:rPr>
              <a:t>. </a:t>
            </a:r>
            <a:endParaRPr lang="en-US" sz="3200" i="1" dirty="0" smtClean="0">
              <a:latin typeface="Arial" pitchFamily="34" charset="0"/>
              <a:cs typeface="Arial" pitchFamily="34" charset="0"/>
            </a:endParaRPr>
          </a:p>
          <a:p>
            <a:endParaRPr lang="ru-RU" dirty="0"/>
          </a:p>
        </p:txBody>
      </p:sp>
      <p:sp>
        <p:nvSpPr>
          <p:cNvPr id="11" name="TextBox 10"/>
          <p:cNvSpPr txBox="1"/>
          <p:nvPr/>
        </p:nvSpPr>
        <p:spPr>
          <a:xfrm>
            <a:off x="0" y="2000240"/>
            <a:ext cx="2357454" cy="369332"/>
          </a:xfrm>
          <a:prstGeom prst="rect">
            <a:avLst/>
          </a:prstGeom>
          <a:noFill/>
        </p:spPr>
        <p:txBody>
          <a:bodyPr wrap="square" rtlCol="0">
            <a:spAutoFit/>
          </a:bodyPr>
          <a:lstStyle/>
          <a:p>
            <a:r>
              <a:rPr lang="en-US" i="1" u="sng" dirty="0" smtClean="0"/>
              <a:t>Pythagoras</a:t>
            </a:r>
            <a:r>
              <a:rPr lang="en-US" dirty="0" smtClean="0"/>
              <a:t> </a:t>
            </a:r>
            <a:endParaRPr lang="ru-RU" dirty="0"/>
          </a:p>
        </p:txBody>
      </p:sp>
      <p:sp>
        <p:nvSpPr>
          <p:cNvPr id="12" name="TextBox 11"/>
          <p:cNvSpPr txBox="1"/>
          <p:nvPr/>
        </p:nvSpPr>
        <p:spPr>
          <a:xfrm>
            <a:off x="8001024" y="5572140"/>
            <a:ext cx="928694" cy="369332"/>
          </a:xfrm>
          <a:prstGeom prst="rect">
            <a:avLst/>
          </a:prstGeom>
          <a:noFill/>
        </p:spPr>
        <p:txBody>
          <a:bodyPr wrap="square" rtlCol="0">
            <a:spAutoFit/>
          </a:bodyPr>
          <a:lstStyle/>
          <a:p>
            <a:r>
              <a:rPr lang="en-US" u="sng" dirty="0" smtClean="0"/>
              <a:t>Plato</a:t>
            </a:r>
            <a:endParaRPr lang="ru-RU"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4C20E"/>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60032" y="2276872"/>
            <a:ext cx="4067944" cy="3888432"/>
          </a:xfrm>
        </p:spPr>
        <p:txBody>
          <a:bodyPr>
            <a:normAutofit fontScale="92500" lnSpcReduction="10000"/>
          </a:bodyPr>
          <a:lstStyle/>
          <a:p>
            <a:pPr algn="just">
              <a:buNone/>
            </a:pPr>
            <a:r>
              <a:rPr lang="en-US" dirty="0" smtClean="0"/>
              <a:t> </a:t>
            </a:r>
            <a:r>
              <a:rPr lang="en-US" sz="2400" i="1" dirty="0" smtClean="0"/>
              <a:t>S.B. </a:t>
            </a:r>
            <a:r>
              <a:rPr lang="en-US" sz="2400" i="1" dirty="0" err="1" smtClean="0"/>
              <a:t>Krymskyi</a:t>
            </a:r>
            <a:r>
              <a:rPr lang="en-US" sz="2400" i="1" dirty="0" smtClean="0"/>
              <a:t>, a prominent Ukrainian philosopher, considered that to seek to answers on such questions requires an intensive   work of personality's mind and soul in forming his own “internal world". This is man's way to himself. Just here the work of philosophy begins and it makes  an area of human spirituality.</a:t>
            </a:r>
            <a:endParaRPr lang="uk-UA" sz="2400" i="1" dirty="0" smtClean="0"/>
          </a:p>
          <a:p>
            <a:endParaRPr lang="uk-UA" dirty="0"/>
          </a:p>
        </p:txBody>
      </p:sp>
      <p:graphicFrame>
        <p:nvGraphicFramePr>
          <p:cNvPr id="8" name="Схема 7"/>
          <p:cNvGraphicFramePr/>
          <p:nvPr/>
        </p:nvGraphicFramePr>
        <p:xfrm>
          <a:off x="323528" y="692696"/>
          <a:ext cx="8640959"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699792" y="0"/>
            <a:ext cx="388760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Spirituality</a:t>
            </a:r>
            <a:endParaRPr lang="uk-U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Прямоугольная выноска 6"/>
          <p:cNvSpPr/>
          <p:nvPr/>
        </p:nvSpPr>
        <p:spPr>
          <a:xfrm>
            <a:off x="179512" y="2204864"/>
            <a:ext cx="4821116" cy="2304256"/>
          </a:xfrm>
          <a:prstGeom prst="wedgeRectCallout">
            <a:avLst>
              <a:gd name="adj1" fmla="val -9962"/>
              <a:gd name="adj2" fmla="val 67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dirty="0" smtClean="0"/>
              <a:t>What do I live for? </a:t>
            </a:r>
          </a:p>
          <a:p>
            <a:pPr>
              <a:buNone/>
            </a:pPr>
            <a:r>
              <a:rPr lang="en-US" dirty="0" smtClean="0"/>
              <a:t>What do I study for?  </a:t>
            </a:r>
          </a:p>
          <a:p>
            <a:pPr>
              <a:buNone/>
            </a:pPr>
            <a:r>
              <a:rPr lang="en-US" dirty="0" smtClean="0"/>
              <a:t>What do I earn money for? </a:t>
            </a:r>
          </a:p>
          <a:p>
            <a:pPr>
              <a:buNone/>
            </a:pPr>
            <a:r>
              <a:rPr lang="en-US" dirty="0" smtClean="0"/>
              <a:t>What do I make a career for? </a:t>
            </a:r>
          </a:p>
          <a:p>
            <a:pPr>
              <a:buNone/>
            </a:pPr>
            <a:r>
              <a:rPr lang="en-US" dirty="0" smtClean="0"/>
              <a:t>To be or not to be? </a:t>
            </a:r>
          </a:p>
          <a:p>
            <a:pPr>
              <a:buNone/>
            </a:pPr>
            <a:r>
              <a:rPr lang="en-US" dirty="0" smtClean="0"/>
              <a:t>What kind of man to be?</a:t>
            </a:r>
          </a:p>
          <a:p>
            <a:pPr>
              <a:buNone/>
            </a:pPr>
            <a:r>
              <a:rPr lang="en-US" dirty="0" smtClean="0"/>
              <a:t> What is better: death or disgrace?</a:t>
            </a:r>
            <a:endParaRPr lang="uk-UA" dirty="0" smtClean="0"/>
          </a:p>
        </p:txBody>
      </p:sp>
      <p:pic>
        <p:nvPicPr>
          <p:cNvPr id="20481" name="Picture 1"/>
          <p:cNvPicPr>
            <a:picLocks noChangeAspect="1" noChangeArrowheads="1"/>
          </p:cNvPicPr>
          <p:nvPr/>
        </p:nvPicPr>
        <p:blipFill>
          <a:blip r:embed="rId6" cstate="print"/>
          <a:srcRect/>
          <a:stretch>
            <a:fillRect/>
          </a:stretch>
        </p:blipFill>
        <p:spPr bwMode="auto">
          <a:xfrm>
            <a:off x="1907704" y="4617132"/>
            <a:ext cx="1440160"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11560" y="764704"/>
          <a:ext cx="799288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1097360"/>
          <a:ext cx="842493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399107" y="214290"/>
            <a:ext cx="8744893"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Typology of knowledge</a:t>
            </a:r>
            <a:endParaRPr lang="ru-RU"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3136408"/>
          </a:xfrm>
        </p:spPr>
        <p:txBody>
          <a:bodyPr>
            <a:noAutofit/>
          </a:bodyPr>
          <a:lstStyle/>
          <a:p>
            <a:pPr indent="1079500" algn="ctr">
              <a:tabLst>
                <a:tab pos="1619250" algn="l"/>
              </a:tabLst>
            </a:pPr>
            <a:r>
              <a:rPr lang="en-US" sz="2400" b="1" dirty="0" smtClean="0">
                <a:solidFill>
                  <a:schemeClr val="tx1">
                    <a:lumMod val="85000"/>
                    <a:lumOff val="15000"/>
                  </a:schemeClr>
                </a:solidFill>
                <a:latin typeface="Algerian" pitchFamily="82" charset="0"/>
              </a:rPr>
              <a:t>        </a:t>
            </a:r>
            <a:r>
              <a:rPr lang="en-US" sz="2400" b="1" u="sng" dirty="0" smtClean="0">
                <a:solidFill>
                  <a:schemeClr val="tx1">
                    <a:lumMod val="85000"/>
                    <a:lumOff val="15000"/>
                  </a:schemeClr>
                </a:solidFill>
                <a:latin typeface="Algerian" pitchFamily="82" charset="0"/>
              </a:rPr>
              <a:t>Science</a:t>
            </a:r>
            <a:r>
              <a:rPr lang="en-US" sz="2400" dirty="0" smtClean="0">
                <a:solidFill>
                  <a:schemeClr val="tx1">
                    <a:lumMod val="85000"/>
                    <a:lumOff val="15000"/>
                  </a:schemeClr>
                </a:solidFill>
              </a:rPr>
              <a:t> - the system of knowledge about the world, its                   structure, properties and laws. It operates with facts</a:t>
            </a:r>
            <a:br>
              <a:rPr lang="en-US" sz="2400" dirty="0" smtClean="0">
                <a:solidFill>
                  <a:schemeClr val="tx1">
                    <a:lumMod val="85000"/>
                    <a:lumOff val="15000"/>
                  </a:schemeClr>
                </a:solidFill>
              </a:rPr>
            </a:br>
            <a:r>
              <a:rPr lang="en-US" sz="2400" b="1" dirty="0" smtClean="0">
                <a:solidFill>
                  <a:schemeClr val="tx1">
                    <a:lumMod val="85000"/>
                    <a:lumOff val="15000"/>
                  </a:schemeClr>
                </a:solidFill>
              </a:rPr>
              <a:t>Contemporary structure of science:</a:t>
            </a:r>
            <a:r>
              <a:rPr lang="en-US" sz="2400" dirty="0" smtClean="0">
                <a:solidFill>
                  <a:schemeClr val="tx1">
                    <a:lumMod val="85000"/>
                    <a:lumOff val="15000"/>
                  </a:schemeClr>
                </a:solidFill>
              </a:rPr>
              <a:t/>
            </a:r>
            <a:br>
              <a:rPr lang="en-US" sz="2400" dirty="0" smtClean="0">
                <a:solidFill>
                  <a:schemeClr val="tx1">
                    <a:lumMod val="85000"/>
                    <a:lumOff val="15000"/>
                  </a:schemeClr>
                </a:solidFill>
              </a:rPr>
            </a:br>
            <a:r>
              <a:rPr lang="en-US" sz="2400" dirty="0" smtClean="0">
                <a:solidFill>
                  <a:schemeClr val="tx1">
                    <a:lumMod val="85000"/>
                    <a:lumOff val="15000"/>
                  </a:schemeClr>
                </a:solidFill>
              </a:rPr>
              <a:t>-fundamental       -natural       -technical</a:t>
            </a:r>
            <a:br>
              <a:rPr lang="en-US" sz="2400" dirty="0" smtClean="0">
                <a:solidFill>
                  <a:schemeClr val="tx1">
                    <a:lumMod val="85000"/>
                    <a:lumOff val="15000"/>
                  </a:schemeClr>
                </a:solidFill>
              </a:rPr>
            </a:br>
            <a:r>
              <a:rPr lang="en-US" sz="2400" dirty="0" smtClean="0">
                <a:solidFill>
                  <a:schemeClr val="tx1">
                    <a:lumMod val="85000"/>
                    <a:lumOff val="15000"/>
                  </a:schemeClr>
                </a:solidFill>
              </a:rPr>
              <a:t>                 </a:t>
            </a:r>
            <a:r>
              <a:rPr lang="en-US" sz="2400" i="1" dirty="0" smtClean="0">
                <a:solidFill>
                  <a:schemeClr val="tx1">
                    <a:lumMod val="85000"/>
                    <a:lumOff val="15000"/>
                  </a:schemeClr>
                </a:solidFill>
              </a:rPr>
              <a:t>The purpose of science is the understanding of the world. </a:t>
            </a:r>
            <a:r>
              <a:rPr lang="en-US" sz="2400" b="1" i="1" dirty="0" smtClean="0">
                <a:solidFill>
                  <a:schemeClr val="tx1">
                    <a:lumMod val="85000"/>
                    <a:lumOff val="15000"/>
                  </a:schemeClr>
                </a:solidFill>
              </a:rPr>
              <a:t>The maximum forms of its theoretical level are the natural-scientific </a:t>
            </a:r>
            <a:br>
              <a:rPr lang="en-US" sz="2400" b="1" i="1" dirty="0" smtClean="0">
                <a:solidFill>
                  <a:schemeClr val="tx1">
                    <a:lumMod val="85000"/>
                    <a:lumOff val="15000"/>
                  </a:schemeClr>
                </a:solidFill>
              </a:rPr>
            </a:br>
            <a:r>
              <a:rPr lang="en-US" sz="2400" b="1" i="1" dirty="0" smtClean="0">
                <a:solidFill>
                  <a:schemeClr val="tx1">
                    <a:lumMod val="85000"/>
                    <a:lumOff val="15000"/>
                  </a:schemeClr>
                </a:solidFill>
              </a:rPr>
              <a:t>pictures of the world according to the levels of world organization.</a:t>
            </a:r>
            <a:r>
              <a:rPr lang="en-US" sz="2400" b="1" dirty="0" smtClean="0">
                <a:solidFill>
                  <a:schemeClr val="tx1">
                    <a:lumMod val="85000"/>
                    <a:lumOff val="15000"/>
                  </a:schemeClr>
                </a:solidFill>
              </a:rPr>
              <a:t> </a:t>
            </a:r>
            <a:r>
              <a:rPr lang="uk-UA" sz="2400" dirty="0" smtClean="0">
                <a:solidFill>
                  <a:schemeClr val="tx1">
                    <a:lumMod val="85000"/>
                    <a:lumOff val="15000"/>
                  </a:schemeClr>
                </a:solidFill>
              </a:rPr>
              <a:t/>
            </a:r>
            <a:br>
              <a:rPr lang="uk-UA" sz="2400" dirty="0" smtClean="0">
                <a:solidFill>
                  <a:schemeClr val="tx1">
                    <a:lumMod val="85000"/>
                    <a:lumOff val="15000"/>
                  </a:schemeClr>
                </a:solidFill>
              </a:rPr>
            </a:br>
            <a:endParaRPr lang="uk-UA" sz="2400" dirty="0">
              <a:solidFill>
                <a:schemeClr val="tx1">
                  <a:lumMod val="85000"/>
                  <a:lumOff val="15000"/>
                </a:schemeClr>
              </a:solidFill>
            </a:endParaRPr>
          </a:p>
        </p:txBody>
      </p:sp>
      <p:sp>
        <p:nvSpPr>
          <p:cNvPr id="5" name="TextBox 4"/>
          <p:cNvSpPr txBox="1"/>
          <p:nvPr/>
        </p:nvSpPr>
        <p:spPr>
          <a:xfrm>
            <a:off x="0" y="3500438"/>
            <a:ext cx="9144000" cy="3354765"/>
          </a:xfrm>
          <a:prstGeom prst="rect">
            <a:avLst/>
          </a:prstGeom>
          <a:noFill/>
        </p:spPr>
        <p:txBody>
          <a:bodyPr wrap="square" rtlCol="0">
            <a:spAutoFit/>
          </a:bodyPr>
          <a:lstStyle/>
          <a:p>
            <a:r>
              <a:rPr lang="en-US" sz="2000" b="1" i="1" dirty="0" smtClean="0">
                <a:solidFill>
                  <a:srgbClr val="FF0000"/>
                </a:solidFill>
                <a:latin typeface="Algerian" pitchFamily="82" charset="0"/>
              </a:rPr>
              <a:t>     </a:t>
            </a:r>
            <a:r>
              <a:rPr lang="en-US" sz="2400" b="1" i="1" u="sng" dirty="0" smtClean="0">
                <a:solidFill>
                  <a:srgbClr val="002060"/>
                </a:solidFill>
                <a:latin typeface="Algerian" pitchFamily="82" charset="0"/>
              </a:rPr>
              <a:t>Anthropology</a:t>
            </a:r>
            <a:r>
              <a:rPr lang="en-US" sz="2400" i="1" dirty="0" smtClean="0">
                <a:solidFill>
                  <a:srgbClr val="002060"/>
                </a:solidFill>
              </a:rPr>
              <a:t> </a:t>
            </a:r>
            <a:r>
              <a:rPr lang="en-US" sz="2400" i="1" dirty="0">
                <a:solidFill>
                  <a:srgbClr val="002060"/>
                </a:solidFill>
              </a:rPr>
              <a:t>- the system of knowledge about man, his origin, structure</a:t>
            </a:r>
            <a:r>
              <a:rPr lang="en-US" sz="2400" i="1" dirty="0" smtClean="0">
                <a:solidFill>
                  <a:srgbClr val="002060"/>
                </a:solidFill>
              </a:rPr>
              <a:t>, properties</a:t>
            </a:r>
            <a:r>
              <a:rPr lang="en-US" sz="2400" i="1" dirty="0">
                <a:solidFill>
                  <a:srgbClr val="002060"/>
                </a:solidFill>
              </a:rPr>
              <a:t>, laws of existence. </a:t>
            </a:r>
            <a:endParaRPr lang="en-US" sz="2400" i="1" dirty="0" smtClean="0">
              <a:solidFill>
                <a:srgbClr val="002060"/>
              </a:solidFill>
            </a:endParaRPr>
          </a:p>
          <a:p>
            <a:pPr algn="ctr"/>
            <a:r>
              <a:rPr lang="en-US" sz="2400" dirty="0" smtClean="0">
                <a:solidFill>
                  <a:srgbClr val="002060"/>
                </a:solidFill>
              </a:rPr>
              <a:t>Contemporary structure of anthropology:</a:t>
            </a:r>
            <a:endParaRPr lang="en-US" sz="2400" i="1" dirty="0" smtClean="0">
              <a:solidFill>
                <a:srgbClr val="002060"/>
              </a:solidFill>
            </a:endParaRPr>
          </a:p>
          <a:p>
            <a:pPr algn="ctr">
              <a:buFontTx/>
              <a:buChar char="-"/>
            </a:pPr>
            <a:r>
              <a:rPr lang="en-US" sz="2400" i="1" dirty="0" smtClean="0">
                <a:solidFill>
                  <a:srgbClr val="002060"/>
                </a:solidFill>
              </a:rPr>
              <a:t>medical-biological sciences  -psychology  -linguistics  -pedagogic  </a:t>
            </a:r>
          </a:p>
          <a:p>
            <a:pPr algn="ctr"/>
            <a:r>
              <a:rPr lang="en-US" sz="2400" i="1" dirty="0" smtClean="0">
                <a:solidFill>
                  <a:srgbClr val="002060"/>
                </a:solidFill>
              </a:rPr>
              <a:t> -history</a:t>
            </a:r>
          </a:p>
          <a:p>
            <a:r>
              <a:rPr lang="en-US" sz="2400" dirty="0">
                <a:solidFill>
                  <a:srgbClr val="002060"/>
                </a:solidFill>
                <a:latin typeface="Baskerville Old Face" pitchFamily="18" charset="0"/>
              </a:rPr>
              <a:t>The purpose of anthropology is the understanding of man’s essence. </a:t>
            </a:r>
            <a:r>
              <a:rPr lang="en-US" sz="2400" b="1" dirty="0">
                <a:solidFill>
                  <a:srgbClr val="002060"/>
                </a:solidFill>
                <a:latin typeface="Baskerville Old Face" pitchFamily="18" charset="0"/>
              </a:rPr>
              <a:t>The maximum form of its theoretical level is a generalized, systematized study of human nature on the basis of all the above mentioned areas.</a:t>
            </a:r>
            <a:endParaRPr lang="uk-UA" sz="2400" b="1" dirty="0">
              <a:solidFill>
                <a:srgbClr val="002060"/>
              </a:solidFill>
            </a:endParaRPr>
          </a:p>
          <a:p>
            <a:endParaRPr lang="uk-UA" sz="2000" i="1" dirty="0">
              <a:solidFill>
                <a:srgbClr val="FF0000"/>
              </a:solidFill>
            </a:endParaRPr>
          </a:p>
        </p:txBody>
      </p:sp>
      <p:pic>
        <p:nvPicPr>
          <p:cNvPr id="18434" name="Picture 2"/>
          <p:cNvPicPr>
            <a:picLocks noChangeAspect="1" noChangeArrowheads="1"/>
          </p:cNvPicPr>
          <p:nvPr/>
        </p:nvPicPr>
        <p:blipFill>
          <a:blip r:embed="rId2" cstate="print"/>
          <a:srcRect/>
          <a:stretch>
            <a:fillRect/>
          </a:stretch>
        </p:blipFill>
        <p:spPr bwMode="auto">
          <a:xfrm>
            <a:off x="0" y="214290"/>
            <a:ext cx="1214414" cy="172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1202</TotalTime>
  <Words>886</Words>
  <Application>Microsoft Office PowerPoint</Application>
  <PresentationFormat>Экран (4:3)</PresentationFormat>
  <Paragraphs>93</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Слайд 1</vt:lpstr>
      <vt:lpstr>Слайд 2</vt:lpstr>
      <vt:lpstr>Literature </vt:lpstr>
      <vt:lpstr>Слайд 4</vt:lpstr>
      <vt:lpstr>Слайд 5</vt:lpstr>
      <vt:lpstr>Слайд 6</vt:lpstr>
      <vt:lpstr>Слайд 7</vt:lpstr>
      <vt:lpstr>Слайд 8</vt:lpstr>
      <vt:lpstr>        Science - the system of knowledge about the world, its                   structure, properties and laws. It operates with facts Contemporary structure of science: -fundamental       -natural       -technical                  The purpose of science is the understanding of the world. The maximum forms of its theoretical level are the natural-scientific  pictures of the world according to the levels of world organization.  </vt:lpstr>
      <vt:lpstr>Philosophy</vt:lpstr>
      <vt:lpstr>The Structure of Philosophy </vt:lpstr>
      <vt:lpstr>PHILOSOPHY</vt:lpstr>
      <vt:lpstr>Слайд 13</vt:lpstr>
      <vt:lpstr>Man in his relation to the world is the principal subject matter of philosophy. Philosophy asserts man as the highest  value of the world, as the starting point of philosophical knowledge. </vt:lpstr>
      <vt:lpstr>Philosophy has got its human dimension. What does it mean?</vt:lpstr>
      <vt:lpstr>To be continued at the lecture.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Коля</dc:creator>
  <cp:lastModifiedBy>Кафедра філософії</cp:lastModifiedBy>
  <cp:revision>136</cp:revision>
  <dcterms:created xsi:type="dcterms:W3CDTF">2011-05-28T10:47:11Z</dcterms:created>
  <dcterms:modified xsi:type="dcterms:W3CDTF">2015-07-08T14:27:03Z</dcterms:modified>
</cp:coreProperties>
</file>